
<file path=[Content_Types].xml><?xml version="1.0" encoding="utf-8"?>
<Types xmlns="http://schemas.openxmlformats.org/package/2006/content-types">
  <Default Extension="gif" ContentType="image/gif"/>
  <Default Extension="jpeg" ContentType="image/jpeg"/>
  <Default Extension="mp4" ContentType="video/mp4"/>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147482302" r:id="rId2"/>
    <p:sldId id="2147482319" r:id="rId3"/>
    <p:sldId id="2147482315" r:id="rId4"/>
    <p:sldId id="2147482312" r:id="rId5"/>
    <p:sldId id="2147482314" r:id="rId6"/>
    <p:sldId id="2147482311" r:id="rId7"/>
    <p:sldId id="2147482309" r:id="rId8"/>
    <p:sldId id="2147482306" r:id="rId9"/>
    <p:sldId id="2147482307" r:id="rId10"/>
    <p:sldId id="2147482308" r:id="rId11"/>
    <p:sldId id="2147482303" r:id="rId12"/>
    <p:sldId id="2147482317" r:id="rId13"/>
    <p:sldId id="2147482318"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F7655D80-5612-4948-8A31-39AD79D08758}">
          <p14:sldIdLst>
            <p14:sldId id="2147482302"/>
            <p14:sldId id="2147482319"/>
            <p14:sldId id="2147482315"/>
          </p14:sldIdLst>
        </p14:section>
        <p14:section name="AI - what really is it?" id="{0126B754-E9C2-4C51-9246-3C31AE319A65}">
          <p14:sldIdLst>
            <p14:sldId id="2147482312"/>
            <p14:sldId id="2147482314"/>
            <p14:sldId id="2147482311"/>
          </p14:sldIdLst>
        </p14:section>
        <p14:section name="AI in practice" id="{E5158B13-7FB2-40E5-AA83-1B810458124D}">
          <p14:sldIdLst>
            <p14:sldId id="2147482309"/>
            <p14:sldId id="2147482306"/>
            <p14:sldId id="2147482307"/>
          </p14:sldIdLst>
        </p14:section>
        <p14:section name="Starting your AI Journey" id="{ED95A9AF-6D25-4225-AA4D-FFFFDB6AE930}">
          <p14:sldIdLst>
            <p14:sldId id="2147482308"/>
            <p14:sldId id="2147482303"/>
            <p14:sldId id="2147482317"/>
            <p14:sldId id="2147482318"/>
          </p14:sldIdLst>
        </p14:section>
      </p14:section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EBB2E0D-8AC9-49C5-B960-A2871D1AA8FA}" v="6" dt="2024-12-17T16:34:03.89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006" autoAdjust="0"/>
    <p:restoredTop sz="95034" autoAdjust="0"/>
  </p:normalViewPr>
  <p:slideViewPr>
    <p:cSldViewPr snapToGrid="0">
      <p:cViewPr varScale="1">
        <p:scale>
          <a:sx n="88" d="100"/>
          <a:sy n="88" d="100"/>
        </p:scale>
        <p:origin x="374" y="11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customXml" Target="../customXml/item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20"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23" Type="http://schemas.openxmlformats.org/officeDocument/2006/relationships/customXml" Target="../customXml/item3.xml"/><Relationship Id="rId10" Type="http://schemas.openxmlformats.org/officeDocument/2006/relationships/slide" Target="slides/slide9.xml"/><Relationship Id="rId19"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customXml" Target="../customXml/item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Peter Capsalis" userId="414d7cde-6b1f-4104-b53f-6c3fccb3dc9f" providerId="ADAL" clId="{CEBB2E0D-8AC9-49C5-B960-A2871D1AA8FA}"/>
    <pc:docChg chg="undo custSel addSld delSld modSld modSection">
      <pc:chgData name="Peter Capsalis" userId="414d7cde-6b1f-4104-b53f-6c3fccb3dc9f" providerId="ADAL" clId="{CEBB2E0D-8AC9-49C5-B960-A2871D1AA8FA}" dt="2024-12-17T16:33:36.376" v="48" actId="14100"/>
      <pc:docMkLst>
        <pc:docMk/>
      </pc:docMkLst>
      <pc:sldChg chg="add del">
        <pc:chgData name="Peter Capsalis" userId="414d7cde-6b1f-4104-b53f-6c3fccb3dc9f" providerId="ADAL" clId="{CEBB2E0D-8AC9-49C5-B960-A2871D1AA8FA}" dt="2024-12-17T16:31:40.502" v="26"/>
        <pc:sldMkLst>
          <pc:docMk/>
          <pc:sldMk cId="2504811573" sldId="2147482303"/>
        </pc:sldMkLst>
      </pc:sldChg>
      <pc:sldChg chg="addSp delSp modSp add del mod">
        <pc:chgData name="Peter Capsalis" userId="414d7cde-6b1f-4104-b53f-6c3fccb3dc9f" providerId="ADAL" clId="{CEBB2E0D-8AC9-49C5-B960-A2871D1AA8FA}" dt="2024-12-17T16:29:52.890" v="18" actId="1076"/>
        <pc:sldMkLst>
          <pc:docMk/>
          <pc:sldMk cId="3242241972" sldId="2147482306"/>
        </pc:sldMkLst>
        <pc:picChg chg="del">
          <ac:chgData name="Peter Capsalis" userId="414d7cde-6b1f-4104-b53f-6c3fccb3dc9f" providerId="ADAL" clId="{CEBB2E0D-8AC9-49C5-B960-A2871D1AA8FA}" dt="2024-12-17T16:28:11.503" v="7" actId="478"/>
          <ac:picMkLst>
            <pc:docMk/>
            <pc:sldMk cId="3242241972" sldId="2147482306"/>
            <ac:picMk id="2" creationId="{B57807B4-219E-CF84-3300-D93E506F1C0A}"/>
          </ac:picMkLst>
        </pc:picChg>
        <pc:picChg chg="del">
          <ac:chgData name="Peter Capsalis" userId="414d7cde-6b1f-4104-b53f-6c3fccb3dc9f" providerId="ADAL" clId="{CEBB2E0D-8AC9-49C5-B960-A2871D1AA8FA}" dt="2024-12-17T16:28:13.668" v="8" actId="478"/>
          <ac:picMkLst>
            <pc:docMk/>
            <pc:sldMk cId="3242241972" sldId="2147482306"/>
            <ac:picMk id="7" creationId="{EB084207-7300-B25A-CD53-95719C09014C}"/>
          </ac:picMkLst>
        </pc:picChg>
        <pc:picChg chg="del">
          <ac:chgData name="Peter Capsalis" userId="414d7cde-6b1f-4104-b53f-6c3fccb3dc9f" providerId="ADAL" clId="{CEBB2E0D-8AC9-49C5-B960-A2871D1AA8FA}" dt="2024-12-17T16:28:11.503" v="7" actId="478"/>
          <ac:picMkLst>
            <pc:docMk/>
            <pc:sldMk cId="3242241972" sldId="2147482306"/>
            <ac:picMk id="9" creationId="{C8234118-7D69-A8EF-C75B-366FBB9F390C}"/>
          </ac:picMkLst>
        </pc:picChg>
        <pc:picChg chg="add mod">
          <ac:chgData name="Peter Capsalis" userId="414d7cde-6b1f-4104-b53f-6c3fccb3dc9f" providerId="ADAL" clId="{CEBB2E0D-8AC9-49C5-B960-A2871D1AA8FA}" dt="2024-12-17T16:29:12.469" v="14" actId="1076"/>
          <ac:picMkLst>
            <pc:docMk/>
            <pc:sldMk cId="3242241972" sldId="2147482306"/>
            <ac:picMk id="10" creationId="{71680CF8-8908-4745-B8A3-75645F217183}"/>
          </ac:picMkLst>
        </pc:picChg>
        <pc:picChg chg="add mod">
          <ac:chgData name="Peter Capsalis" userId="414d7cde-6b1f-4104-b53f-6c3fccb3dc9f" providerId="ADAL" clId="{CEBB2E0D-8AC9-49C5-B960-A2871D1AA8FA}" dt="2024-12-17T16:29:31.371" v="16" actId="1076"/>
          <ac:picMkLst>
            <pc:docMk/>
            <pc:sldMk cId="3242241972" sldId="2147482306"/>
            <ac:picMk id="13" creationId="{9B2EE944-7031-CDFD-E17F-244F9456F51C}"/>
          </ac:picMkLst>
        </pc:picChg>
        <pc:picChg chg="add mod">
          <ac:chgData name="Peter Capsalis" userId="414d7cde-6b1f-4104-b53f-6c3fccb3dc9f" providerId="ADAL" clId="{CEBB2E0D-8AC9-49C5-B960-A2871D1AA8FA}" dt="2024-12-17T16:29:52.890" v="18" actId="1076"/>
          <ac:picMkLst>
            <pc:docMk/>
            <pc:sldMk cId="3242241972" sldId="2147482306"/>
            <ac:picMk id="15" creationId="{669C6493-179D-9585-023A-595E5A399BC1}"/>
          </ac:picMkLst>
        </pc:picChg>
      </pc:sldChg>
      <pc:sldChg chg="addSp delSp modSp add del mod">
        <pc:chgData name="Peter Capsalis" userId="414d7cde-6b1f-4104-b53f-6c3fccb3dc9f" providerId="ADAL" clId="{CEBB2E0D-8AC9-49C5-B960-A2871D1AA8FA}" dt="2024-12-17T16:31:02.794" v="25" actId="1076"/>
        <pc:sldMkLst>
          <pc:docMk/>
          <pc:sldMk cId="3892314831" sldId="2147482307"/>
        </pc:sldMkLst>
        <pc:picChg chg="add mod modCrop">
          <ac:chgData name="Peter Capsalis" userId="414d7cde-6b1f-4104-b53f-6c3fccb3dc9f" providerId="ADAL" clId="{CEBB2E0D-8AC9-49C5-B960-A2871D1AA8FA}" dt="2024-12-17T16:30:26.876" v="21" actId="732"/>
          <ac:picMkLst>
            <pc:docMk/>
            <pc:sldMk cId="3892314831" sldId="2147482307"/>
            <ac:picMk id="7" creationId="{0F35D395-5A29-CDD4-7A8B-717D1E482FA9}"/>
          </ac:picMkLst>
        </pc:picChg>
        <pc:picChg chg="add mod">
          <ac:chgData name="Peter Capsalis" userId="414d7cde-6b1f-4104-b53f-6c3fccb3dc9f" providerId="ADAL" clId="{CEBB2E0D-8AC9-49C5-B960-A2871D1AA8FA}" dt="2024-12-17T16:30:45.370" v="23" actId="1076"/>
          <ac:picMkLst>
            <pc:docMk/>
            <pc:sldMk cId="3892314831" sldId="2147482307"/>
            <ac:picMk id="9" creationId="{AD169DAC-FE86-513A-F801-0B272A05AC37}"/>
          </ac:picMkLst>
        </pc:picChg>
        <pc:picChg chg="add mod">
          <ac:chgData name="Peter Capsalis" userId="414d7cde-6b1f-4104-b53f-6c3fccb3dc9f" providerId="ADAL" clId="{CEBB2E0D-8AC9-49C5-B960-A2871D1AA8FA}" dt="2024-12-17T16:31:02.794" v="25" actId="1076"/>
          <ac:picMkLst>
            <pc:docMk/>
            <pc:sldMk cId="3892314831" sldId="2147482307"/>
            <ac:picMk id="12" creationId="{D8176C90-6845-1094-EDCC-67E619CE609F}"/>
          </ac:picMkLst>
        </pc:picChg>
        <pc:picChg chg="del">
          <ac:chgData name="Peter Capsalis" userId="414d7cde-6b1f-4104-b53f-6c3fccb3dc9f" providerId="ADAL" clId="{CEBB2E0D-8AC9-49C5-B960-A2871D1AA8FA}" dt="2024-12-17T16:28:19.532" v="10" actId="478"/>
          <ac:picMkLst>
            <pc:docMk/>
            <pc:sldMk cId="3892314831" sldId="2147482307"/>
            <ac:picMk id="15" creationId="{40C66EE5-818B-B5E3-4CC2-4CE76D6A7DA3}"/>
          </ac:picMkLst>
        </pc:picChg>
        <pc:picChg chg="del">
          <ac:chgData name="Peter Capsalis" userId="414d7cde-6b1f-4104-b53f-6c3fccb3dc9f" providerId="ADAL" clId="{CEBB2E0D-8AC9-49C5-B960-A2871D1AA8FA}" dt="2024-12-17T16:28:17.443" v="9" actId="478"/>
          <ac:picMkLst>
            <pc:docMk/>
            <pc:sldMk cId="3892314831" sldId="2147482307"/>
            <ac:picMk id="16" creationId="{E76A1965-0D49-BA7D-5E3E-D97E580F90CF}"/>
          </ac:picMkLst>
        </pc:picChg>
        <pc:picChg chg="del">
          <ac:chgData name="Peter Capsalis" userId="414d7cde-6b1f-4104-b53f-6c3fccb3dc9f" providerId="ADAL" clId="{CEBB2E0D-8AC9-49C5-B960-A2871D1AA8FA}" dt="2024-12-17T16:28:17.443" v="9" actId="478"/>
          <ac:picMkLst>
            <pc:docMk/>
            <pc:sldMk cId="3892314831" sldId="2147482307"/>
            <ac:picMk id="21" creationId="{3E8745AE-687F-9642-7167-31BFD19A985E}"/>
          </ac:picMkLst>
        </pc:picChg>
      </pc:sldChg>
      <pc:sldChg chg="addSp delSp modSp add del mod">
        <pc:chgData name="Peter Capsalis" userId="414d7cde-6b1f-4104-b53f-6c3fccb3dc9f" providerId="ADAL" clId="{CEBB2E0D-8AC9-49C5-B960-A2871D1AA8FA}" dt="2024-12-17T16:33:36.376" v="48" actId="14100"/>
        <pc:sldMkLst>
          <pc:docMk/>
          <pc:sldMk cId="2265851756" sldId="2147482308"/>
        </pc:sldMkLst>
        <pc:spChg chg="mod">
          <ac:chgData name="Peter Capsalis" userId="414d7cde-6b1f-4104-b53f-6c3fccb3dc9f" providerId="ADAL" clId="{CEBB2E0D-8AC9-49C5-B960-A2871D1AA8FA}" dt="2024-12-17T16:33:29.497" v="46" actId="1076"/>
          <ac:spMkLst>
            <pc:docMk/>
            <pc:sldMk cId="2265851756" sldId="2147482308"/>
            <ac:spMk id="10" creationId="{A8F6D671-2638-A0F4-303D-DF94BE4001FD}"/>
          </ac:spMkLst>
        </pc:spChg>
        <pc:spChg chg="mod">
          <ac:chgData name="Peter Capsalis" userId="414d7cde-6b1f-4104-b53f-6c3fccb3dc9f" providerId="ADAL" clId="{CEBB2E0D-8AC9-49C5-B960-A2871D1AA8FA}" dt="2024-12-17T16:33:33.888" v="47" actId="1076"/>
          <ac:spMkLst>
            <pc:docMk/>
            <pc:sldMk cId="2265851756" sldId="2147482308"/>
            <ac:spMk id="11" creationId="{6E4B5499-7DC0-3BE6-459C-226988A15B1A}"/>
          </ac:spMkLst>
        </pc:spChg>
        <pc:picChg chg="del">
          <ac:chgData name="Peter Capsalis" userId="414d7cde-6b1f-4104-b53f-6c3fccb3dc9f" providerId="ADAL" clId="{CEBB2E0D-8AC9-49C5-B960-A2871D1AA8FA}" dt="2024-12-17T16:33:19.164" v="41" actId="478"/>
          <ac:picMkLst>
            <pc:docMk/>
            <pc:sldMk cId="2265851756" sldId="2147482308"/>
            <ac:picMk id="6" creationId="{C01C27EC-D6EF-41B0-0B05-C2D547CB11D1}"/>
          </ac:picMkLst>
        </pc:picChg>
        <pc:picChg chg="add mod">
          <ac:chgData name="Peter Capsalis" userId="414d7cde-6b1f-4104-b53f-6c3fccb3dc9f" providerId="ADAL" clId="{CEBB2E0D-8AC9-49C5-B960-A2871D1AA8FA}" dt="2024-12-17T16:32:11.020" v="30" actId="14100"/>
          <ac:picMkLst>
            <pc:docMk/>
            <pc:sldMk cId="2265851756" sldId="2147482308"/>
            <ac:picMk id="7" creationId="{B773D107-909F-04A0-8A13-B00F0E79E35B}"/>
          </ac:picMkLst>
        </pc:picChg>
        <pc:picChg chg="del">
          <ac:chgData name="Peter Capsalis" userId="414d7cde-6b1f-4104-b53f-6c3fccb3dc9f" providerId="ADAL" clId="{CEBB2E0D-8AC9-49C5-B960-A2871D1AA8FA}" dt="2024-12-17T16:32:06.208" v="28" actId="478"/>
          <ac:picMkLst>
            <pc:docMk/>
            <pc:sldMk cId="2265851756" sldId="2147482308"/>
            <ac:picMk id="12" creationId="{90A0EDD8-C600-CB2C-18FE-C9E63E5FBCA4}"/>
          </ac:picMkLst>
        </pc:picChg>
        <pc:picChg chg="del">
          <ac:chgData name="Peter Capsalis" userId="414d7cde-6b1f-4104-b53f-6c3fccb3dc9f" providerId="ADAL" clId="{CEBB2E0D-8AC9-49C5-B960-A2871D1AA8FA}" dt="2024-12-17T16:32:27.302" v="31" actId="478"/>
          <ac:picMkLst>
            <pc:docMk/>
            <pc:sldMk cId="2265851756" sldId="2147482308"/>
            <ac:picMk id="13" creationId="{9CE68275-EACB-878F-C3DF-50A6BC692CA0}"/>
          </ac:picMkLst>
        </pc:picChg>
        <pc:picChg chg="add mod">
          <ac:chgData name="Peter Capsalis" userId="414d7cde-6b1f-4104-b53f-6c3fccb3dc9f" providerId="ADAL" clId="{CEBB2E0D-8AC9-49C5-B960-A2871D1AA8FA}" dt="2024-12-17T16:32:38.672" v="35" actId="14100"/>
          <ac:picMkLst>
            <pc:docMk/>
            <pc:sldMk cId="2265851756" sldId="2147482308"/>
            <ac:picMk id="15" creationId="{35D33612-3E4B-1433-9128-A6A1A2B59CC6}"/>
          </ac:picMkLst>
        </pc:picChg>
        <pc:picChg chg="del">
          <ac:chgData name="Peter Capsalis" userId="414d7cde-6b1f-4104-b53f-6c3fccb3dc9f" providerId="ADAL" clId="{CEBB2E0D-8AC9-49C5-B960-A2871D1AA8FA}" dt="2024-12-17T16:32:55.052" v="37" actId="478"/>
          <ac:picMkLst>
            <pc:docMk/>
            <pc:sldMk cId="2265851756" sldId="2147482308"/>
            <ac:picMk id="16" creationId="{9A622F34-F282-0D90-D66F-36C416ECAEDF}"/>
          </ac:picMkLst>
        </pc:picChg>
        <pc:picChg chg="add mod">
          <ac:chgData name="Peter Capsalis" userId="414d7cde-6b1f-4104-b53f-6c3fccb3dc9f" providerId="ADAL" clId="{CEBB2E0D-8AC9-49C5-B960-A2871D1AA8FA}" dt="2024-12-17T16:33:36.376" v="48" actId="14100"/>
          <ac:picMkLst>
            <pc:docMk/>
            <pc:sldMk cId="2265851756" sldId="2147482308"/>
            <ac:picMk id="19" creationId="{64247CC8-25C8-5063-04E2-07CF689B31FF}"/>
          </ac:picMkLst>
        </pc:picChg>
        <pc:picChg chg="add mod">
          <ac:chgData name="Peter Capsalis" userId="414d7cde-6b1f-4104-b53f-6c3fccb3dc9f" providerId="ADAL" clId="{CEBB2E0D-8AC9-49C5-B960-A2871D1AA8FA}" dt="2024-12-17T16:33:27.100" v="45" actId="1076"/>
          <ac:picMkLst>
            <pc:docMk/>
            <pc:sldMk cId="2265851756" sldId="2147482308"/>
            <ac:picMk id="21" creationId="{16D5BC77-86AE-668F-EDA0-859829E93083}"/>
          </ac:picMkLst>
        </pc:picChg>
      </pc:sldChg>
      <pc:sldChg chg="addSp delSp add del mod">
        <pc:chgData name="Peter Capsalis" userId="414d7cde-6b1f-4104-b53f-6c3fccb3dc9f" providerId="ADAL" clId="{CEBB2E0D-8AC9-49C5-B960-A2871D1AA8FA}" dt="2024-12-17T16:28:47.478" v="11" actId="22"/>
        <pc:sldMkLst>
          <pc:docMk/>
          <pc:sldMk cId="1955392538" sldId="2147482309"/>
        </pc:sldMkLst>
        <pc:picChg chg="add del">
          <ac:chgData name="Peter Capsalis" userId="414d7cde-6b1f-4104-b53f-6c3fccb3dc9f" providerId="ADAL" clId="{CEBB2E0D-8AC9-49C5-B960-A2871D1AA8FA}" dt="2024-12-17T16:27:57.931" v="6" actId="478"/>
          <ac:picMkLst>
            <pc:docMk/>
            <pc:sldMk cId="1955392538" sldId="2147482309"/>
            <ac:picMk id="2" creationId="{D887EF63-4DB2-0224-F5A5-E6EB5AF00866}"/>
          </ac:picMkLst>
        </pc:picChg>
        <pc:picChg chg="add">
          <ac:chgData name="Peter Capsalis" userId="414d7cde-6b1f-4104-b53f-6c3fccb3dc9f" providerId="ADAL" clId="{CEBB2E0D-8AC9-49C5-B960-A2871D1AA8FA}" dt="2024-12-17T16:28:47.478" v="11" actId="22"/>
          <ac:picMkLst>
            <pc:docMk/>
            <pc:sldMk cId="1955392538" sldId="2147482309"/>
            <ac:picMk id="15" creationId="{14C36783-0812-0943-A869-81965A66C1A4}"/>
          </ac:picMkLst>
        </pc:picChg>
      </pc:sldChg>
      <pc:sldChg chg="add del">
        <pc:chgData name="Peter Capsalis" userId="414d7cde-6b1f-4104-b53f-6c3fccb3dc9f" providerId="ADAL" clId="{CEBB2E0D-8AC9-49C5-B960-A2871D1AA8FA}" dt="2024-12-17T16:26:30.066" v="2"/>
        <pc:sldMkLst>
          <pc:docMk/>
          <pc:sldMk cId="3371393221" sldId="2147482311"/>
        </pc:sldMkLst>
      </pc:sldChg>
      <pc:sldChg chg="add del">
        <pc:chgData name="Peter Capsalis" userId="414d7cde-6b1f-4104-b53f-6c3fccb3dc9f" providerId="ADAL" clId="{CEBB2E0D-8AC9-49C5-B960-A2871D1AA8FA}" dt="2024-12-17T16:26:30.066" v="2"/>
        <pc:sldMkLst>
          <pc:docMk/>
          <pc:sldMk cId="3796717606" sldId="2147482312"/>
        </pc:sldMkLst>
      </pc:sldChg>
      <pc:sldChg chg="add del">
        <pc:chgData name="Peter Capsalis" userId="414d7cde-6b1f-4104-b53f-6c3fccb3dc9f" providerId="ADAL" clId="{CEBB2E0D-8AC9-49C5-B960-A2871D1AA8FA}" dt="2024-12-17T16:26:30.066" v="2"/>
        <pc:sldMkLst>
          <pc:docMk/>
          <pc:sldMk cId="3787194359" sldId="2147482314"/>
        </pc:sldMkLst>
      </pc:sldChg>
      <pc:sldChg chg="add del">
        <pc:chgData name="Peter Capsalis" userId="414d7cde-6b1f-4104-b53f-6c3fccb3dc9f" providerId="ADAL" clId="{CEBB2E0D-8AC9-49C5-B960-A2871D1AA8FA}" dt="2024-12-17T16:26:10.393" v="1"/>
        <pc:sldMkLst>
          <pc:docMk/>
          <pc:sldMk cId="1942028059" sldId="2147482315"/>
        </pc:sldMkLst>
      </pc:sldChg>
      <pc:sldChg chg="add del">
        <pc:chgData name="Peter Capsalis" userId="414d7cde-6b1f-4104-b53f-6c3fccb3dc9f" providerId="ADAL" clId="{CEBB2E0D-8AC9-49C5-B960-A2871D1AA8FA}" dt="2024-12-17T16:31:40.502" v="26"/>
        <pc:sldMkLst>
          <pc:docMk/>
          <pc:sldMk cId="3751094287" sldId="2147482317"/>
        </pc:sldMkLst>
      </pc:sldChg>
      <pc:sldChg chg="add del">
        <pc:chgData name="Peter Capsalis" userId="414d7cde-6b1f-4104-b53f-6c3fccb3dc9f" providerId="ADAL" clId="{CEBB2E0D-8AC9-49C5-B960-A2871D1AA8FA}" dt="2024-12-17T16:31:40.502" v="26"/>
        <pc:sldMkLst>
          <pc:docMk/>
          <pc:sldMk cId="2212367311" sldId="2147482318"/>
        </pc:sldMkLst>
      </pc:sldChg>
      <pc:sldChg chg="add del">
        <pc:chgData name="Peter Capsalis" userId="414d7cde-6b1f-4104-b53f-6c3fccb3dc9f" providerId="ADAL" clId="{CEBB2E0D-8AC9-49C5-B960-A2871D1AA8FA}" dt="2024-12-17T16:26:10.393" v="1"/>
        <pc:sldMkLst>
          <pc:docMk/>
          <pc:sldMk cId="3740408698" sldId="2147482319"/>
        </pc:sldMkLst>
      </pc:sldChg>
      <pc:sldMasterChg chg="delSldLayout">
        <pc:chgData name="Peter Capsalis" userId="414d7cde-6b1f-4104-b53f-6c3fccb3dc9f" providerId="ADAL" clId="{CEBB2E0D-8AC9-49C5-B960-A2871D1AA8FA}" dt="2024-12-17T16:25:51.285" v="0" actId="47"/>
        <pc:sldMasterMkLst>
          <pc:docMk/>
          <pc:sldMasterMk cId="4284464066" sldId="2147483660"/>
        </pc:sldMasterMkLst>
        <pc:sldLayoutChg chg="del">
          <pc:chgData name="Peter Capsalis" userId="414d7cde-6b1f-4104-b53f-6c3fccb3dc9f" providerId="ADAL" clId="{CEBB2E0D-8AC9-49C5-B960-A2871D1AA8FA}" dt="2024-12-17T16:25:51.285" v="0" actId="47"/>
          <pc:sldLayoutMkLst>
            <pc:docMk/>
            <pc:sldMasterMk cId="4284464066" sldId="2147483660"/>
            <pc:sldLayoutMk cId="621115936" sldId="2147483662"/>
          </pc:sldLayoutMkLst>
        </pc:sldLayoutChg>
        <pc:sldLayoutChg chg="del">
          <pc:chgData name="Peter Capsalis" userId="414d7cde-6b1f-4104-b53f-6c3fccb3dc9f" providerId="ADAL" clId="{CEBB2E0D-8AC9-49C5-B960-A2871D1AA8FA}" dt="2024-12-17T16:25:51.285" v="0" actId="47"/>
          <pc:sldLayoutMkLst>
            <pc:docMk/>
            <pc:sldMasterMk cId="4284464066" sldId="2147483660"/>
            <pc:sldLayoutMk cId="2248718967" sldId="2147483663"/>
          </pc:sldLayoutMkLst>
        </pc:sldLayoutChg>
        <pc:sldLayoutChg chg="del">
          <pc:chgData name="Peter Capsalis" userId="414d7cde-6b1f-4104-b53f-6c3fccb3dc9f" providerId="ADAL" clId="{CEBB2E0D-8AC9-49C5-B960-A2871D1AA8FA}" dt="2024-12-17T16:25:51.285" v="0" actId="47"/>
          <pc:sldLayoutMkLst>
            <pc:docMk/>
            <pc:sldMasterMk cId="4284464066" sldId="2147483660"/>
            <pc:sldLayoutMk cId="1606620330" sldId="2147483664"/>
          </pc:sldLayoutMkLst>
        </pc:sldLayoutChg>
        <pc:sldLayoutChg chg="del">
          <pc:chgData name="Peter Capsalis" userId="414d7cde-6b1f-4104-b53f-6c3fccb3dc9f" providerId="ADAL" clId="{CEBB2E0D-8AC9-49C5-B960-A2871D1AA8FA}" dt="2024-12-17T16:25:51.285" v="0" actId="47"/>
          <pc:sldLayoutMkLst>
            <pc:docMk/>
            <pc:sldMasterMk cId="4284464066" sldId="2147483660"/>
            <pc:sldLayoutMk cId="2600239040" sldId="2147483665"/>
          </pc:sldLayoutMkLst>
        </pc:sldLayoutChg>
      </pc:sldMasterChg>
    </pc:docChg>
  </pc:docChgLst>
</pc:chgInfo>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8.png"/><Relationship Id="rId4" Type="http://schemas.openxmlformats.org/officeDocument/2006/relationships/image" Target="../media/image7.png"/></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0" name="Picture 9" descr="A colorful rectangle on a black background&#10;&#10;Description automatically generated">
            <a:extLst>
              <a:ext uri="{FF2B5EF4-FFF2-40B4-BE49-F238E27FC236}">
                <a16:creationId xmlns:a16="http://schemas.microsoft.com/office/drawing/2014/main" id="{A2DA3C0A-8839-831F-FAD7-9B17F217A674}"/>
              </a:ext>
            </a:extLst>
          </p:cNvPr>
          <p:cNvPicPr>
            <a:picLocks noChangeAspect="1"/>
          </p:cNvPicPr>
          <p:nvPr userDrawn="1"/>
        </p:nvPicPr>
        <p:blipFill rotWithShape="1">
          <a:blip r:embed="rId3">
            <a:extLst>
              <a:ext uri="{28A0092B-C50C-407E-A947-70E740481C1C}">
                <a14:useLocalDpi xmlns:a14="http://schemas.microsoft.com/office/drawing/2010/main"/>
              </a:ext>
            </a:extLst>
          </a:blip>
          <a:srcRect r="17433" b="14530"/>
          <a:stretch/>
        </p:blipFill>
        <p:spPr>
          <a:xfrm>
            <a:off x="3174" y="6352"/>
            <a:ext cx="10063844" cy="5852191"/>
          </a:xfrm>
          <a:prstGeom prst="rect">
            <a:avLst/>
          </a:prstGeom>
        </p:spPr>
      </p:pic>
      <p:sp>
        <p:nvSpPr>
          <p:cNvPr id="11" name="Subtitle 2">
            <a:extLst>
              <a:ext uri="{FF2B5EF4-FFF2-40B4-BE49-F238E27FC236}">
                <a16:creationId xmlns:a16="http://schemas.microsoft.com/office/drawing/2014/main" id="{EB31273C-7454-4F04-E480-E44CD28DF7B7}"/>
              </a:ext>
            </a:extLst>
          </p:cNvPr>
          <p:cNvSpPr>
            <a:spLocks noGrp="1"/>
          </p:cNvSpPr>
          <p:nvPr>
            <p:ph type="subTitle" idx="1" hasCustomPrompt="1"/>
          </p:nvPr>
        </p:nvSpPr>
        <p:spPr>
          <a:xfrm>
            <a:off x="891633" y="4566545"/>
            <a:ext cx="3643177" cy="619233"/>
          </a:xfrm>
        </p:spPr>
        <p:txBody>
          <a:bodyPr/>
          <a:lstStyle>
            <a:lvl1pPr marL="0" indent="0" algn="l">
              <a:buNone/>
              <a:defRPr sz="1398">
                <a:latin typeface="EYInterstate Regular" panose="02000503020000020004" pitchFamily="2" charset="0"/>
              </a:defRPr>
            </a:lvl1pPr>
            <a:lvl2pPr marL="456743" indent="0" algn="ctr">
              <a:buNone/>
              <a:defRPr sz="1998"/>
            </a:lvl2pPr>
            <a:lvl3pPr marL="913486" indent="0" algn="ctr">
              <a:buNone/>
              <a:defRPr sz="1798"/>
            </a:lvl3pPr>
            <a:lvl4pPr marL="1370229" indent="0" algn="ctr">
              <a:buNone/>
              <a:defRPr sz="1598"/>
            </a:lvl4pPr>
            <a:lvl5pPr marL="1826972" indent="0" algn="ctr">
              <a:buNone/>
              <a:defRPr sz="1598"/>
            </a:lvl5pPr>
            <a:lvl6pPr marL="2283715" indent="0" algn="ctr">
              <a:buNone/>
              <a:defRPr sz="1598"/>
            </a:lvl6pPr>
            <a:lvl7pPr marL="2740457" indent="0" algn="ctr">
              <a:buNone/>
              <a:defRPr sz="1598"/>
            </a:lvl7pPr>
            <a:lvl8pPr marL="3197201" indent="0" algn="ctr">
              <a:buNone/>
              <a:defRPr sz="1598"/>
            </a:lvl8pPr>
            <a:lvl9pPr marL="3653943" indent="0" algn="ctr">
              <a:buNone/>
              <a:defRPr sz="1598"/>
            </a:lvl9pPr>
          </a:lstStyle>
          <a:p>
            <a:r>
              <a:rPr lang="en-GB"/>
              <a:t>CLICK TO EDIT MASTER SUBTITLE STYLE</a:t>
            </a:r>
            <a:endParaRPr lang="en-US"/>
          </a:p>
        </p:txBody>
      </p:sp>
      <p:sp>
        <p:nvSpPr>
          <p:cNvPr id="5" name="Title 4">
            <a:extLst>
              <a:ext uri="{FF2B5EF4-FFF2-40B4-BE49-F238E27FC236}">
                <a16:creationId xmlns:a16="http://schemas.microsoft.com/office/drawing/2014/main" id="{1896AD24-6455-F02F-0584-00B15131B556}"/>
              </a:ext>
            </a:extLst>
          </p:cNvPr>
          <p:cNvSpPr>
            <a:spLocks noGrp="1"/>
          </p:cNvSpPr>
          <p:nvPr>
            <p:ph type="title"/>
          </p:nvPr>
        </p:nvSpPr>
        <p:spPr>
          <a:xfrm>
            <a:off x="891635" y="2072604"/>
            <a:ext cx="5283231" cy="2142754"/>
          </a:xfrm>
        </p:spPr>
        <p:txBody>
          <a:bodyPr anchor="b"/>
          <a:lstStyle>
            <a:lvl1pPr>
              <a:defRPr sz="4796" b="0" i="0">
                <a:latin typeface="EYInterstate" panose="02000503020000020004" pitchFamily="2" charset="0"/>
              </a:defRPr>
            </a:lvl1pPr>
          </a:lstStyle>
          <a:p>
            <a:r>
              <a:rPr lang="en-GB"/>
              <a:t>Click to edit Master title style</a:t>
            </a:r>
            <a:endParaRPr lang="en-US"/>
          </a:p>
        </p:txBody>
      </p:sp>
      <p:grpSp>
        <p:nvGrpSpPr>
          <p:cNvPr id="23" name="Group 4">
            <a:extLst>
              <a:ext uri="{FF2B5EF4-FFF2-40B4-BE49-F238E27FC236}">
                <a16:creationId xmlns:a16="http://schemas.microsoft.com/office/drawing/2014/main" id="{14F67751-3042-E574-736B-DD3DF8EBE955}"/>
              </a:ext>
            </a:extLst>
          </p:cNvPr>
          <p:cNvGrpSpPr>
            <a:grpSpLocks noChangeAspect="1"/>
          </p:cNvGrpSpPr>
          <p:nvPr userDrawn="1"/>
        </p:nvGrpSpPr>
        <p:grpSpPr bwMode="auto">
          <a:xfrm>
            <a:off x="10359392" y="4960938"/>
            <a:ext cx="1224912" cy="1435100"/>
            <a:chOff x="6529" y="3125"/>
            <a:chExt cx="772" cy="904"/>
          </a:xfrm>
        </p:grpSpPr>
        <p:sp>
          <p:nvSpPr>
            <p:cNvPr id="24" name="Freeform 5">
              <a:extLst>
                <a:ext uri="{FF2B5EF4-FFF2-40B4-BE49-F238E27FC236}">
                  <a16:creationId xmlns:a16="http://schemas.microsoft.com/office/drawing/2014/main" id="{32133C86-0F2F-F99B-909A-A870826CE51D}"/>
                </a:ext>
              </a:extLst>
            </p:cNvPr>
            <p:cNvSpPr>
              <a:spLocks/>
            </p:cNvSpPr>
            <p:nvPr userDrawn="1"/>
          </p:nvSpPr>
          <p:spPr bwMode="auto">
            <a:xfrm>
              <a:off x="6529" y="3125"/>
              <a:ext cx="619" cy="226"/>
            </a:xfrm>
            <a:custGeom>
              <a:avLst/>
              <a:gdLst>
                <a:gd name="T0" fmla="*/ 2473 w 2473"/>
                <a:gd name="T1" fmla="*/ 0 h 902"/>
                <a:gd name="T2" fmla="*/ 0 w 2473"/>
                <a:gd name="T3" fmla="*/ 902 h 902"/>
                <a:gd name="T4" fmla="*/ 2473 w 2473"/>
                <a:gd name="T5" fmla="*/ 466 h 902"/>
                <a:gd name="T6" fmla="*/ 2473 w 2473"/>
                <a:gd name="T7" fmla="*/ 0 h 902"/>
              </a:gdLst>
              <a:ahLst/>
              <a:cxnLst>
                <a:cxn ang="0">
                  <a:pos x="T0" y="T1"/>
                </a:cxn>
                <a:cxn ang="0">
                  <a:pos x="T2" y="T3"/>
                </a:cxn>
                <a:cxn ang="0">
                  <a:pos x="T4" y="T5"/>
                </a:cxn>
                <a:cxn ang="0">
                  <a:pos x="T6" y="T7"/>
                </a:cxn>
              </a:cxnLst>
              <a:rect l="0" t="0" r="r" b="b"/>
              <a:pathLst>
                <a:path w="2473" h="902">
                  <a:moveTo>
                    <a:pt x="2473" y="0"/>
                  </a:moveTo>
                  <a:lnTo>
                    <a:pt x="0" y="902"/>
                  </a:lnTo>
                  <a:lnTo>
                    <a:pt x="2473" y="466"/>
                  </a:lnTo>
                  <a:lnTo>
                    <a:pt x="2473"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sz="1798">
                <a:latin typeface="EYInterstate" panose="02000503020000020004" pitchFamily="2" charset="0"/>
              </a:endParaRPr>
            </a:p>
          </p:txBody>
        </p:sp>
        <p:sp>
          <p:nvSpPr>
            <p:cNvPr id="25" name="Freeform 6">
              <a:extLst>
                <a:ext uri="{FF2B5EF4-FFF2-40B4-BE49-F238E27FC236}">
                  <a16:creationId xmlns:a16="http://schemas.microsoft.com/office/drawing/2014/main" id="{24C961A5-D185-1D98-607F-2CCDEDEFFEDA}"/>
                </a:ext>
              </a:extLst>
            </p:cNvPr>
            <p:cNvSpPr>
              <a:spLocks noEditPoints="1"/>
            </p:cNvSpPr>
            <p:nvPr userDrawn="1"/>
          </p:nvSpPr>
          <p:spPr bwMode="auto">
            <a:xfrm>
              <a:off x="6529" y="3444"/>
              <a:ext cx="772" cy="585"/>
            </a:xfrm>
            <a:custGeom>
              <a:avLst/>
              <a:gdLst>
                <a:gd name="T0" fmla="*/ 233 w 3088"/>
                <a:gd name="T1" fmla="*/ 1588 h 2339"/>
                <a:gd name="T2" fmla="*/ 253 w 3088"/>
                <a:gd name="T3" fmla="*/ 1795 h 2339"/>
                <a:gd name="T4" fmla="*/ 151 w 3088"/>
                <a:gd name="T5" fmla="*/ 1810 h 2339"/>
                <a:gd name="T6" fmla="*/ 351 w 3088"/>
                <a:gd name="T7" fmla="*/ 1761 h 2339"/>
                <a:gd name="T8" fmla="*/ 416 w 3088"/>
                <a:gd name="T9" fmla="*/ 1857 h 2339"/>
                <a:gd name="T10" fmla="*/ 1140 w 3088"/>
                <a:gd name="T11" fmla="*/ 1652 h 2339"/>
                <a:gd name="T12" fmla="*/ 1216 w 3088"/>
                <a:gd name="T13" fmla="*/ 1738 h 2339"/>
                <a:gd name="T14" fmla="*/ 696 w 3088"/>
                <a:gd name="T15" fmla="*/ 1546 h 2339"/>
                <a:gd name="T16" fmla="*/ 738 w 3088"/>
                <a:gd name="T17" fmla="*/ 1710 h 2339"/>
                <a:gd name="T18" fmla="*/ 860 w 3088"/>
                <a:gd name="T19" fmla="*/ 1854 h 2339"/>
                <a:gd name="T20" fmla="*/ 832 w 3088"/>
                <a:gd name="T21" fmla="*/ 1684 h 2339"/>
                <a:gd name="T22" fmla="*/ 2021 w 3088"/>
                <a:gd name="T23" fmla="*/ 1860 h 2339"/>
                <a:gd name="T24" fmla="*/ 2158 w 3088"/>
                <a:gd name="T25" fmla="*/ 1747 h 2339"/>
                <a:gd name="T26" fmla="*/ 2100 w 3088"/>
                <a:gd name="T27" fmla="*/ 1730 h 2339"/>
                <a:gd name="T28" fmla="*/ 2059 w 3088"/>
                <a:gd name="T29" fmla="*/ 1684 h 2339"/>
                <a:gd name="T30" fmla="*/ 1309 w 3088"/>
                <a:gd name="T31" fmla="*/ 1734 h 2339"/>
                <a:gd name="T32" fmla="*/ 1445 w 3088"/>
                <a:gd name="T33" fmla="*/ 1844 h 2339"/>
                <a:gd name="T34" fmla="*/ 1473 w 3088"/>
                <a:gd name="T35" fmla="*/ 1923 h 2339"/>
                <a:gd name="T36" fmla="*/ 1369 w 3088"/>
                <a:gd name="T37" fmla="*/ 1781 h 2339"/>
                <a:gd name="T38" fmla="*/ 1727 w 3088"/>
                <a:gd name="T39" fmla="*/ 1677 h 2339"/>
                <a:gd name="T40" fmla="*/ 1632 w 3088"/>
                <a:gd name="T41" fmla="*/ 1778 h 2339"/>
                <a:gd name="T42" fmla="*/ 1822 w 3088"/>
                <a:gd name="T43" fmla="*/ 1710 h 2339"/>
                <a:gd name="T44" fmla="*/ 1686 w 3088"/>
                <a:gd name="T45" fmla="*/ 1786 h 2339"/>
                <a:gd name="T46" fmla="*/ 1708 w 3088"/>
                <a:gd name="T47" fmla="*/ 1817 h 2339"/>
                <a:gd name="T48" fmla="*/ 2240 w 3088"/>
                <a:gd name="T49" fmla="*/ 1766 h 2339"/>
                <a:gd name="T50" fmla="*/ 2227 w 3088"/>
                <a:gd name="T51" fmla="*/ 1653 h 2339"/>
                <a:gd name="T52" fmla="*/ 2290 w 3088"/>
                <a:gd name="T53" fmla="*/ 1866 h 2339"/>
                <a:gd name="T54" fmla="*/ 2321 w 3088"/>
                <a:gd name="T55" fmla="*/ 1709 h 2339"/>
                <a:gd name="T56" fmla="*/ 2908 w 3088"/>
                <a:gd name="T57" fmla="*/ 1750 h 2339"/>
                <a:gd name="T58" fmla="*/ 2730 w 3088"/>
                <a:gd name="T59" fmla="*/ 1683 h 2339"/>
                <a:gd name="T60" fmla="*/ 2852 w 3088"/>
                <a:gd name="T61" fmla="*/ 1860 h 2339"/>
                <a:gd name="T62" fmla="*/ 2639 w 3088"/>
                <a:gd name="T63" fmla="*/ 1783 h 2339"/>
                <a:gd name="T64" fmla="*/ 2605 w 3088"/>
                <a:gd name="T65" fmla="*/ 1853 h 2339"/>
                <a:gd name="T66" fmla="*/ 2464 w 3088"/>
                <a:gd name="T67" fmla="*/ 1861 h 2339"/>
                <a:gd name="T68" fmla="*/ 2495 w 3088"/>
                <a:gd name="T69" fmla="*/ 1812 h 2339"/>
                <a:gd name="T70" fmla="*/ 2998 w 3088"/>
                <a:gd name="T71" fmla="*/ 1639 h 2339"/>
                <a:gd name="T72" fmla="*/ 975 w 3088"/>
                <a:gd name="T73" fmla="*/ 1860 h 2339"/>
                <a:gd name="T74" fmla="*/ 2416 w 3088"/>
                <a:gd name="T75" fmla="*/ 2069 h 2339"/>
                <a:gd name="T76" fmla="*/ 2510 w 3088"/>
                <a:gd name="T77" fmla="*/ 2251 h 2339"/>
                <a:gd name="T78" fmla="*/ 2485 w 3088"/>
                <a:gd name="T79" fmla="*/ 2074 h 2339"/>
                <a:gd name="T80" fmla="*/ 627 w 3088"/>
                <a:gd name="T81" fmla="*/ 2078 h 2339"/>
                <a:gd name="T82" fmla="*/ 672 w 3088"/>
                <a:gd name="T83" fmla="*/ 2089 h 2339"/>
                <a:gd name="T84" fmla="*/ 202 w 3088"/>
                <a:gd name="T85" fmla="*/ 2135 h 2339"/>
                <a:gd name="T86" fmla="*/ 310 w 3088"/>
                <a:gd name="T87" fmla="*/ 2174 h 2339"/>
                <a:gd name="T88" fmla="*/ 503 w 3088"/>
                <a:gd name="T89" fmla="*/ 2174 h 2339"/>
                <a:gd name="T90" fmla="*/ 374 w 3088"/>
                <a:gd name="T91" fmla="*/ 2185 h 2339"/>
                <a:gd name="T92" fmla="*/ 439 w 3088"/>
                <a:gd name="T93" fmla="*/ 2185 h 2339"/>
                <a:gd name="T94" fmla="*/ 2197 w 3088"/>
                <a:gd name="T95" fmla="*/ 2040 h 2339"/>
                <a:gd name="T96" fmla="*/ 1597 w 3088"/>
                <a:gd name="T97" fmla="*/ 2027 h 2339"/>
                <a:gd name="T98" fmla="*/ 1937 w 3088"/>
                <a:gd name="T99" fmla="*/ 2047 h 2339"/>
                <a:gd name="T100" fmla="*/ 2002 w 3088"/>
                <a:gd name="T101" fmla="*/ 2254 h 2339"/>
                <a:gd name="T102" fmla="*/ 2061 w 3088"/>
                <a:gd name="T103" fmla="*/ 2041 h 2339"/>
                <a:gd name="T104" fmla="*/ 2002 w 3088"/>
                <a:gd name="T105" fmla="*/ 2073 h 2339"/>
                <a:gd name="T106" fmla="*/ 767 w 3088"/>
                <a:gd name="T107" fmla="*/ 1934 h 2339"/>
                <a:gd name="T108" fmla="*/ 1202 w 3088"/>
                <a:gd name="T109" fmla="*/ 2037 h 2339"/>
                <a:gd name="T110" fmla="*/ 1108 w 3088"/>
                <a:gd name="T111" fmla="*/ 2086 h 2339"/>
                <a:gd name="T112" fmla="*/ 1280 w 3088"/>
                <a:gd name="T113" fmla="*/ 2078 h 2339"/>
                <a:gd name="T114" fmla="*/ 1385 w 3088"/>
                <a:gd name="T115" fmla="*/ 2249 h 2339"/>
                <a:gd name="T116" fmla="*/ 1403 w 3088"/>
                <a:gd name="T117" fmla="*/ 2332 h 2339"/>
                <a:gd name="T118" fmla="*/ 1354 w 3088"/>
                <a:gd name="T119" fmla="*/ 2200 h 2339"/>
                <a:gd name="T120" fmla="*/ 993 w 3088"/>
                <a:gd name="T121" fmla="*/ 2123 h 2339"/>
                <a:gd name="T122" fmla="*/ 397 w 3088"/>
                <a:gd name="T123" fmla="*/ 963 h 23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088" h="2339">
                  <a:moveTo>
                    <a:pt x="257" y="1763"/>
                  </a:moveTo>
                  <a:lnTo>
                    <a:pt x="257" y="1763"/>
                  </a:lnTo>
                  <a:lnTo>
                    <a:pt x="257" y="1755"/>
                  </a:lnTo>
                  <a:lnTo>
                    <a:pt x="256" y="1749"/>
                  </a:lnTo>
                  <a:lnTo>
                    <a:pt x="253" y="1736"/>
                  </a:lnTo>
                  <a:lnTo>
                    <a:pt x="247" y="1725"/>
                  </a:lnTo>
                  <a:lnTo>
                    <a:pt x="241" y="1716"/>
                  </a:lnTo>
                  <a:lnTo>
                    <a:pt x="233" y="1709"/>
                  </a:lnTo>
                  <a:lnTo>
                    <a:pt x="225" y="1704"/>
                  </a:lnTo>
                  <a:lnTo>
                    <a:pt x="219" y="1699"/>
                  </a:lnTo>
                  <a:lnTo>
                    <a:pt x="212" y="1696"/>
                  </a:lnTo>
                  <a:lnTo>
                    <a:pt x="212" y="1696"/>
                  </a:lnTo>
                  <a:lnTo>
                    <a:pt x="220" y="1690"/>
                  </a:lnTo>
                  <a:lnTo>
                    <a:pt x="226" y="1685"/>
                  </a:lnTo>
                  <a:lnTo>
                    <a:pt x="232" y="1678"/>
                  </a:lnTo>
                  <a:lnTo>
                    <a:pt x="237" y="1671"/>
                  </a:lnTo>
                  <a:lnTo>
                    <a:pt x="242" y="1663"/>
                  </a:lnTo>
                  <a:lnTo>
                    <a:pt x="244" y="1654"/>
                  </a:lnTo>
                  <a:lnTo>
                    <a:pt x="246" y="1645"/>
                  </a:lnTo>
                  <a:lnTo>
                    <a:pt x="246" y="1635"/>
                  </a:lnTo>
                  <a:lnTo>
                    <a:pt x="246" y="1635"/>
                  </a:lnTo>
                  <a:lnTo>
                    <a:pt x="246" y="1626"/>
                  </a:lnTo>
                  <a:lnTo>
                    <a:pt x="245" y="1618"/>
                  </a:lnTo>
                  <a:lnTo>
                    <a:pt x="243" y="1610"/>
                  </a:lnTo>
                  <a:lnTo>
                    <a:pt x="241" y="1602"/>
                  </a:lnTo>
                  <a:lnTo>
                    <a:pt x="237" y="1594"/>
                  </a:lnTo>
                  <a:lnTo>
                    <a:pt x="233" y="1588"/>
                  </a:lnTo>
                  <a:lnTo>
                    <a:pt x="227" y="1582"/>
                  </a:lnTo>
                  <a:lnTo>
                    <a:pt x="222" y="1577"/>
                  </a:lnTo>
                  <a:lnTo>
                    <a:pt x="215" y="1572"/>
                  </a:lnTo>
                  <a:lnTo>
                    <a:pt x="209" y="1568"/>
                  </a:lnTo>
                  <a:lnTo>
                    <a:pt x="201" y="1565"/>
                  </a:lnTo>
                  <a:lnTo>
                    <a:pt x="192" y="1561"/>
                  </a:lnTo>
                  <a:lnTo>
                    <a:pt x="183" y="1559"/>
                  </a:lnTo>
                  <a:lnTo>
                    <a:pt x="173" y="1557"/>
                  </a:lnTo>
                  <a:lnTo>
                    <a:pt x="163" y="1557"/>
                  </a:lnTo>
                  <a:lnTo>
                    <a:pt x="152" y="1556"/>
                  </a:lnTo>
                  <a:lnTo>
                    <a:pt x="22" y="1556"/>
                  </a:lnTo>
                  <a:lnTo>
                    <a:pt x="22" y="1860"/>
                  </a:lnTo>
                  <a:lnTo>
                    <a:pt x="151" y="1860"/>
                  </a:lnTo>
                  <a:lnTo>
                    <a:pt x="151" y="1860"/>
                  </a:lnTo>
                  <a:lnTo>
                    <a:pt x="163" y="1860"/>
                  </a:lnTo>
                  <a:lnTo>
                    <a:pt x="174" y="1859"/>
                  </a:lnTo>
                  <a:lnTo>
                    <a:pt x="185" y="1857"/>
                  </a:lnTo>
                  <a:lnTo>
                    <a:pt x="195" y="1854"/>
                  </a:lnTo>
                  <a:lnTo>
                    <a:pt x="205" y="1850"/>
                  </a:lnTo>
                  <a:lnTo>
                    <a:pt x="214" y="1846"/>
                  </a:lnTo>
                  <a:lnTo>
                    <a:pt x="222" y="1840"/>
                  </a:lnTo>
                  <a:lnTo>
                    <a:pt x="228" y="1835"/>
                  </a:lnTo>
                  <a:lnTo>
                    <a:pt x="235" y="1828"/>
                  </a:lnTo>
                  <a:lnTo>
                    <a:pt x="241" y="1821"/>
                  </a:lnTo>
                  <a:lnTo>
                    <a:pt x="246" y="1813"/>
                  </a:lnTo>
                  <a:lnTo>
                    <a:pt x="249" y="1804"/>
                  </a:lnTo>
                  <a:lnTo>
                    <a:pt x="253" y="1795"/>
                  </a:lnTo>
                  <a:lnTo>
                    <a:pt x="255" y="1785"/>
                  </a:lnTo>
                  <a:lnTo>
                    <a:pt x="256" y="1774"/>
                  </a:lnTo>
                  <a:lnTo>
                    <a:pt x="257" y="1763"/>
                  </a:lnTo>
                  <a:lnTo>
                    <a:pt x="257" y="1763"/>
                  </a:lnTo>
                  <a:close/>
                  <a:moveTo>
                    <a:pt x="151" y="1810"/>
                  </a:moveTo>
                  <a:lnTo>
                    <a:pt x="78" y="1810"/>
                  </a:lnTo>
                  <a:lnTo>
                    <a:pt x="78" y="1722"/>
                  </a:lnTo>
                  <a:lnTo>
                    <a:pt x="151" y="1722"/>
                  </a:lnTo>
                  <a:lnTo>
                    <a:pt x="151" y="1722"/>
                  </a:lnTo>
                  <a:lnTo>
                    <a:pt x="162" y="1723"/>
                  </a:lnTo>
                  <a:lnTo>
                    <a:pt x="171" y="1725"/>
                  </a:lnTo>
                  <a:lnTo>
                    <a:pt x="179" y="1728"/>
                  </a:lnTo>
                  <a:lnTo>
                    <a:pt x="185" y="1733"/>
                  </a:lnTo>
                  <a:lnTo>
                    <a:pt x="191" y="1739"/>
                  </a:lnTo>
                  <a:lnTo>
                    <a:pt x="194" y="1747"/>
                  </a:lnTo>
                  <a:lnTo>
                    <a:pt x="196" y="1755"/>
                  </a:lnTo>
                  <a:lnTo>
                    <a:pt x="198" y="1765"/>
                  </a:lnTo>
                  <a:lnTo>
                    <a:pt x="198" y="1765"/>
                  </a:lnTo>
                  <a:lnTo>
                    <a:pt x="196" y="1775"/>
                  </a:lnTo>
                  <a:lnTo>
                    <a:pt x="194" y="1784"/>
                  </a:lnTo>
                  <a:lnTo>
                    <a:pt x="190" y="1792"/>
                  </a:lnTo>
                  <a:lnTo>
                    <a:pt x="185" y="1797"/>
                  </a:lnTo>
                  <a:lnTo>
                    <a:pt x="179" y="1803"/>
                  </a:lnTo>
                  <a:lnTo>
                    <a:pt x="171" y="1806"/>
                  </a:lnTo>
                  <a:lnTo>
                    <a:pt x="161" y="1808"/>
                  </a:lnTo>
                  <a:lnTo>
                    <a:pt x="151" y="1810"/>
                  </a:lnTo>
                  <a:lnTo>
                    <a:pt x="151" y="1810"/>
                  </a:lnTo>
                  <a:close/>
                  <a:moveTo>
                    <a:pt x="150" y="1673"/>
                  </a:moveTo>
                  <a:lnTo>
                    <a:pt x="78" y="1673"/>
                  </a:lnTo>
                  <a:lnTo>
                    <a:pt x="78" y="1608"/>
                  </a:lnTo>
                  <a:lnTo>
                    <a:pt x="148" y="1608"/>
                  </a:lnTo>
                  <a:lnTo>
                    <a:pt x="148" y="1608"/>
                  </a:lnTo>
                  <a:lnTo>
                    <a:pt x="157" y="1609"/>
                  </a:lnTo>
                  <a:lnTo>
                    <a:pt x="166" y="1610"/>
                  </a:lnTo>
                  <a:lnTo>
                    <a:pt x="172" y="1612"/>
                  </a:lnTo>
                  <a:lnTo>
                    <a:pt x="178" y="1615"/>
                  </a:lnTo>
                  <a:lnTo>
                    <a:pt x="182" y="1621"/>
                  </a:lnTo>
                  <a:lnTo>
                    <a:pt x="185" y="1626"/>
                  </a:lnTo>
                  <a:lnTo>
                    <a:pt x="187" y="1633"/>
                  </a:lnTo>
                  <a:lnTo>
                    <a:pt x="188" y="1641"/>
                  </a:lnTo>
                  <a:lnTo>
                    <a:pt x="188" y="1641"/>
                  </a:lnTo>
                  <a:lnTo>
                    <a:pt x="188" y="1646"/>
                  </a:lnTo>
                  <a:lnTo>
                    <a:pt x="187" y="1652"/>
                  </a:lnTo>
                  <a:lnTo>
                    <a:pt x="184" y="1657"/>
                  </a:lnTo>
                  <a:lnTo>
                    <a:pt x="181" y="1662"/>
                  </a:lnTo>
                  <a:lnTo>
                    <a:pt x="175" y="1666"/>
                  </a:lnTo>
                  <a:lnTo>
                    <a:pt x="169" y="1669"/>
                  </a:lnTo>
                  <a:lnTo>
                    <a:pt x="161" y="1672"/>
                  </a:lnTo>
                  <a:lnTo>
                    <a:pt x="150" y="1673"/>
                  </a:lnTo>
                  <a:lnTo>
                    <a:pt x="150" y="1673"/>
                  </a:lnTo>
                  <a:close/>
                  <a:moveTo>
                    <a:pt x="296" y="1764"/>
                  </a:moveTo>
                  <a:lnTo>
                    <a:pt x="296" y="1639"/>
                  </a:lnTo>
                  <a:lnTo>
                    <a:pt x="351" y="1639"/>
                  </a:lnTo>
                  <a:lnTo>
                    <a:pt x="351" y="1761"/>
                  </a:lnTo>
                  <a:lnTo>
                    <a:pt x="351" y="1761"/>
                  </a:lnTo>
                  <a:lnTo>
                    <a:pt x="351" y="1773"/>
                  </a:lnTo>
                  <a:lnTo>
                    <a:pt x="353" y="1785"/>
                  </a:lnTo>
                  <a:lnTo>
                    <a:pt x="356" y="1794"/>
                  </a:lnTo>
                  <a:lnTo>
                    <a:pt x="361" y="1802"/>
                  </a:lnTo>
                  <a:lnTo>
                    <a:pt x="366" y="1807"/>
                  </a:lnTo>
                  <a:lnTo>
                    <a:pt x="373" y="1812"/>
                  </a:lnTo>
                  <a:lnTo>
                    <a:pt x="382" y="1814"/>
                  </a:lnTo>
                  <a:lnTo>
                    <a:pt x="392" y="1815"/>
                  </a:lnTo>
                  <a:lnTo>
                    <a:pt x="392" y="1815"/>
                  </a:lnTo>
                  <a:lnTo>
                    <a:pt x="402" y="1814"/>
                  </a:lnTo>
                  <a:lnTo>
                    <a:pt x="409" y="1812"/>
                  </a:lnTo>
                  <a:lnTo>
                    <a:pt x="417" y="1807"/>
                  </a:lnTo>
                  <a:lnTo>
                    <a:pt x="423" y="1802"/>
                  </a:lnTo>
                  <a:lnTo>
                    <a:pt x="427" y="1794"/>
                  </a:lnTo>
                  <a:lnTo>
                    <a:pt x="430" y="1784"/>
                  </a:lnTo>
                  <a:lnTo>
                    <a:pt x="433" y="1773"/>
                  </a:lnTo>
                  <a:lnTo>
                    <a:pt x="433" y="1761"/>
                  </a:lnTo>
                  <a:lnTo>
                    <a:pt x="433" y="1639"/>
                  </a:lnTo>
                  <a:lnTo>
                    <a:pt x="488" y="1639"/>
                  </a:lnTo>
                  <a:lnTo>
                    <a:pt x="488" y="1860"/>
                  </a:lnTo>
                  <a:lnTo>
                    <a:pt x="433" y="1860"/>
                  </a:lnTo>
                  <a:lnTo>
                    <a:pt x="433" y="1843"/>
                  </a:lnTo>
                  <a:lnTo>
                    <a:pt x="433" y="1843"/>
                  </a:lnTo>
                  <a:lnTo>
                    <a:pt x="428" y="1848"/>
                  </a:lnTo>
                  <a:lnTo>
                    <a:pt x="422" y="1853"/>
                  </a:lnTo>
                  <a:lnTo>
                    <a:pt x="416" y="1857"/>
                  </a:lnTo>
                  <a:lnTo>
                    <a:pt x="409" y="1859"/>
                  </a:lnTo>
                  <a:lnTo>
                    <a:pt x="403" y="1862"/>
                  </a:lnTo>
                  <a:lnTo>
                    <a:pt x="395" y="1864"/>
                  </a:lnTo>
                  <a:lnTo>
                    <a:pt x="387" y="1865"/>
                  </a:lnTo>
                  <a:lnTo>
                    <a:pt x="380" y="1866"/>
                  </a:lnTo>
                  <a:lnTo>
                    <a:pt x="380" y="1866"/>
                  </a:lnTo>
                  <a:lnTo>
                    <a:pt x="366" y="1865"/>
                  </a:lnTo>
                  <a:lnTo>
                    <a:pt x="355" y="1862"/>
                  </a:lnTo>
                  <a:lnTo>
                    <a:pt x="345" y="1859"/>
                  </a:lnTo>
                  <a:lnTo>
                    <a:pt x="336" y="1855"/>
                  </a:lnTo>
                  <a:lnTo>
                    <a:pt x="328" y="1849"/>
                  </a:lnTo>
                  <a:lnTo>
                    <a:pt x="321" y="1844"/>
                  </a:lnTo>
                  <a:lnTo>
                    <a:pt x="316" y="1836"/>
                  </a:lnTo>
                  <a:lnTo>
                    <a:pt x="310" y="1828"/>
                  </a:lnTo>
                  <a:lnTo>
                    <a:pt x="307" y="1821"/>
                  </a:lnTo>
                  <a:lnTo>
                    <a:pt x="304" y="1813"/>
                  </a:lnTo>
                  <a:lnTo>
                    <a:pt x="299" y="1795"/>
                  </a:lnTo>
                  <a:lnTo>
                    <a:pt x="297" y="1779"/>
                  </a:lnTo>
                  <a:lnTo>
                    <a:pt x="296" y="1764"/>
                  </a:lnTo>
                  <a:lnTo>
                    <a:pt x="296" y="1764"/>
                  </a:lnTo>
                  <a:close/>
                  <a:moveTo>
                    <a:pt x="1135" y="1860"/>
                  </a:moveTo>
                  <a:lnTo>
                    <a:pt x="1079" y="1860"/>
                  </a:lnTo>
                  <a:lnTo>
                    <a:pt x="1079" y="1639"/>
                  </a:lnTo>
                  <a:lnTo>
                    <a:pt x="1135" y="1639"/>
                  </a:lnTo>
                  <a:lnTo>
                    <a:pt x="1135" y="1657"/>
                  </a:lnTo>
                  <a:lnTo>
                    <a:pt x="1135" y="1657"/>
                  </a:lnTo>
                  <a:lnTo>
                    <a:pt x="1140" y="1652"/>
                  </a:lnTo>
                  <a:lnTo>
                    <a:pt x="1146" y="1646"/>
                  </a:lnTo>
                  <a:lnTo>
                    <a:pt x="1152" y="1643"/>
                  </a:lnTo>
                  <a:lnTo>
                    <a:pt x="1159" y="1640"/>
                  </a:lnTo>
                  <a:lnTo>
                    <a:pt x="1167" y="1636"/>
                  </a:lnTo>
                  <a:lnTo>
                    <a:pt x="1173" y="1635"/>
                  </a:lnTo>
                  <a:lnTo>
                    <a:pt x="1182" y="1634"/>
                  </a:lnTo>
                  <a:lnTo>
                    <a:pt x="1190" y="1633"/>
                  </a:lnTo>
                  <a:lnTo>
                    <a:pt x="1190" y="1633"/>
                  </a:lnTo>
                  <a:lnTo>
                    <a:pt x="1200" y="1634"/>
                  </a:lnTo>
                  <a:lnTo>
                    <a:pt x="1208" y="1635"/>
                  </a:lnTo>
                  <a:lnTo>
                    <a:pt x="1217" y="1637"/>
                  </a:lnTo>
                  <a:lnTo>
                    <a:pt x="1225" y="1640"/>
                  </a:lnTo>
                  <a:lnTo>
                    <a:pt x="1233" y="1643"/>
                  </a:lnTo>
                  <a:lnTo>
                    <a:pt x="1239" y="1648"/>
                  </a:lnTo>
                  <a:lnTo>
                    <a:pt x="1245" y="1653"/>
                  </a:lnTo>
                  <a:lnTo>
                    <a:pt x="1250" y="1659"/>
                  </a:lnTo>
                  <a:lnTo>
                    <a:pt x="1256" y="1666"/>
                  </a:lnTo>
                  <a:lnTo>
                    <a:pt x="1259" y="1674"/>
                  </a:lnTo>
                  <a:lnTo>
                    <a:pt x="1264" y="1682"/>
                  </a:lnTo>
                  <a:lnTo>
                    <a:pt x="1266" y="1690"/>
                  </a:lnTo>
                  <a:lnTo>
                    <a:pt x="1268" y="1700"/>
                  </a:lnTo>
                  <a:lnTo>
                    <a:pt x="1270" y="1711"/>
                  </a:lnTo>
                  <a:lnTo>
                    <a:pt x="1271" y="1722"/>
                  </a:lnTo>
                  <a:lnTo>
                    <a:pt x="1271" y="1734"/>
                  </a:lnTo>
                  <a:lnTo>
                    <a:pt x="1271" y="1860"/>
                  </a:lnTo>
                  <a:lnTo>
                    <a:pt x="1216" y="1860"/>
                  </a:lnTo>
                  <a:lnTo>
                    <a:pt x="1216" y="1738"/>
                  </a:lnTo>
                  <a:lnTo>
                    <a:pt x="1216" y="1738"/>
                  </a:lnTo>
                  <a:lnTo>
                    <a:pt x="1216" y="1725"/>
                  </a:lnTo>
                  <a:lnTo>
                    <a:pt x="1214" y="1714"/>
                  </a:lnTo>
                  <a:lnTo>
                    <a:pt x="1211" y="1705"/>
                  </a:lnTo>
                  <a:lnTo>
                    <a:pt x="1206" y="1697"/>
                  </a:lnTo>
                  <a:lnTo>
                    <a:pt x="1201" y="1691"/>
                  </a:lnTo>
                  <a:lnTo>
                    <a:pt x="1194" y="1687"/>
                  </a:lnTo>
                  <a:lnTo>
                    <a:pt x="1186" y="1685"/>
                  </a:lnTo>
                  <a:lnTo>
                    <a:pt x="1176" y="1684"/>
                  </a:lnTo>
                  <a:lnTo>
                    <a:pt x="1176" y="1684"/>
                  </a:lnTo>
                  <a:lnTo>
                    <a:pt x="1167" y="1685"/>
                  </a:lnTo>
                  <a:lnTo>
                    <a:pt x="1158" y="1687"/>
                  </a:lnTo>
                  <a:lnTo>
                    <a:pt x="1151" y="1691"/>
                  </a:lnTo>
                  <a:lnTo>
                    <a:pt x="1146" y="1697"/>
                  </a:lnTo>
                  <a:lnTo>
                    <a:pt x="1140" y="1705"/>
                  </a:lnTo>
                  <a:lnTo>
                    <a:pt x="1137" y="1715"/>
                  </a:lnTo>
                  <a:lnTo>
                    <a:pt x="1135" y="1726"/>
                  </a:lnTo>
                  <a:lnTo>
                    <a:pt x="1135" y="1738"/>
                  </a:lnTo>
                  <a:lnTo>
                    <a:pt x="1135" y="1860"/>
                  </a:lnTo>
                  <a:close/>
                  <a:moveTo>
                    <a:pt x="593" y="1742"/>
                  </a:moveTo>
                  <a:lnTo>
                    <a:pt x="593" y="1860"/>
                  </a:lnTo>
                  <a:lnTo>
                    <a:pt x="537" y="1860"/>
                  </a:lnTo>
                  <a:lnTo>
                    <a:pt x="537" y="1639"/>
                  </a:lnTo>
                  <a:lnTo>
                    <a:pt x="593" y="1639"/>
                  </a:lnTo>
                  <a:lnTo>
                    <a:pt x="593" y="1742"/>
                  </a:lnTo>
                  <a:close/>
                  <a:moveTo>
                    <a:pt x="641" y="1573"/>
                  </a:moveTo>
                  <a:lnTo>
                    <a:pt x="696" y="1546"/>
                  </a:lnTo>
                  <a:lnTo>
                    <a:pt x="696" y="1747"/>
                  </a:lnTo>
                  <a:lnTo>
                    <a:pt x="696" y="1860"/>
                  </a:lnTo>
                  <a:lnTo>
                    <a:pt x="641" y="1860"/>
                  </a:lnTo>
                  <a:lnTo>
                    <a:pt x="641" y="1573"/>
                  </a:lnTo>
                  <a:close/>
                  <a:moveTo>
                    <a:pt x="871" y="1654"/>
                  </a:moveTo>
                  <a:lnTo>
                    <a:pt x="871" y="1654"/>
                  </a:lnTo>
                  <a:lnTo>
                    <a:pt x="866" y="1648"/>
                  </a:lnTo>
                  <a:lnTo>
                    <a:pt x="861" y="1645"/>
                  </a:lnTo>
                  <a:lnTo>
                    <a:pt x="854" y="1641"/>
                  </a:lnTo>
                  <a:lnTo>
                    <a:pt x="849" y="1639"/>
                  </a:lnTo>
                  <a:lnTo>
                    <a:pt x="842" y="1636"/>
                  </a:lnTo>
                  <a:lnTo>
                    <a:pt x="835" y="1634"/>
                  </a:lnTo>
                  <a:lnTo>
                    <a:pt x="822" y="1633"/>
                  </a:lnTo>
                  <a:lnTo>
                    <a:pt x="822" y="1633"/>
                  </a:lnTo>
                  <a:lnTo>
                    <a:pt x="812" y="1634"/>
                  </a:lnTo>
                  <a:lnTo>
                    <a:pt x="802" y="1635"/>
                  </a:lnTo>
                  <a:lnTo>
                    <a:pt x="794" y="1637"/>
                  </a:lnTo>
                  <a:lnTo>
                    <a:pt x="786" y="1641"/>
                  </a:lnTo>
                  <a:lnTo>
                    <a:pt x="778" y="1645"/>
                  </a:lnTo>
                  <a:lnTo>
                    <a:pt x="770" y="1651"/>
                  </a:lnTo>
                  <a:lnTo>
                    <a:pt x="764" y="1657"/>
                  </a:lnTo>
                  <a:lnTo>
                    <a:pt x="758" y="1664"/>
                  </a:lnTo>
                  <a:lnTo>
                    <a:pt x="753" y="1672"/>
                  </a:lnTo>
                  <a:lnTo>
                    <a:pt x="748" y="1680"/>
                  </a:lnTo>
                  <a:lnTo>
                    <a:pt x="744" y="1689"/>
                  </a:lnTo>
                  <a:lnTo>
                    <a:pt x="741" y="1699"/>
                  </a:lnTo>
                  <a:lnTo>
                    <a:pt x="738" y="1710"/>
                  </a:lnTo>
                  <a:lnTo>
                    <a:pt x="736" y="1722"/>
                  </a:lnTo>
                  <a:lnTo>
                    <a:pt x="735" y="1734"/>
                  </a:lnTo>
                  <a:lnTo>
                    <a:pt x="735" y="1747"/>
                  </a:lnTo>
                  <a:lnTo>
                    <a:pt x="735" y="1747"/>
                  </a:lnTo>
                  <a:lnTo>
                    <a:pt x="735" y="1761"/>
                  </a:lnTo>
                  <a:lnTo>
                    <a:pt x="736" y="1773"/>
                  </a:lnTo>
                  <a:lnTo>
                    <a:pt x="738" y="1785"/>
                  </a:lnTo>
                  <a:lnTo>
                    <a:pt x="741" y="1796"/>
                  </a:lnTo>
                  <a:lnTo>
                    <a:pt x="744" y="1807"/>
                  </a:lnTo>
                  <a:lnTo>
                    <a:pt x="747" y="1817"/>
                  </a:lnTo>
                  <a:lnTo>
                    <a:pt x="752" y="1826"/>
                  </a:lnTo>
                  <a:lnTo>
                    <a:pt x="757" y="1834"/>
                  </a:lnTo>
                  <a:lnTo>
                    <a:pt x="764" y="1841"/>
                  </a:lnTo>
                  <a:lnTo>
                    <a:pt x="769" y="1847"/>
                  </a:lnTo>
                  <a:lnTo>
                    <a:pt x="777" y="1853"/>
                  </a:lnTo>
                  <a:lnTo>
                    <a:pt x="785" y="1857"/>
                  </a:lnTo>
                  <a:lnTo>
                    <a:pt x="792" y="1860"/>
                  </a:lnTo>
                  <a:lnTo>
                    <a:pt x="801" y="1864"/>
                  </a:lnTo>
                  <a:lnTo>
                    <a:pt x="811" y="1865"/>
                  </a:lnTo>
                  <a:lnTo>
                    <a:pt x="821" y="1866"/>
                  </a:lnTo>
                  <a:lnTo>
                    <a:pt x="821" y="1866"/>
                  </a:lnTo>
                  <a:lnTo>
                    <a:pt x="828" y="1865"/>
                  </a:lnTo>
                  <a:lnTo>
                    <a:pt x="834" y="1864"/>
                  </a:lnTo>
                  <a:lnTo>
                    <a:pt x="841" y="1862"/>
                  </a:lnTo>
                  <a:lnTo>
                    <a:pt x="848" y="1860"/>
                  </a:lnTo>
                  <a:lnTo>
                    <a:pt x="853" y="1857"/>
                  </a:lnTo>
                  <a:lnTo>
                    <a:pt x="860" y="1854"/>
                  </a:lnTo>
                  <a:lnTo>
                    <a:pt x="865" y="1849"/>
                  </a:lnTo>
                  <a:lnTo>
                    <a:pt x="871" y="1844"/>
                  </a:lnTo>
                  <a:lnTo>
                    <a:pt x="871" y="1860"/>
                  </a:lnTo>
                  <a:lnTo>
                    <a:pt x="926" y="1860"/>
                  </a:lnTo>
                  <a:lnTo>
                    <a:pt x="926" y="1546"/>
                  </a:lnTo>
                  <a:lnTo>
                    <a:pt x="871" y="1573"/>
                  </a:lnTo>
                  <a:lnTo>
                    <a:pt x="871" y="1654"/>
                  </a:lnTo>
                  <a:close/>
                  <a:moveTo>
                    <a:pt x="832" y="1815"/>
                  </a:moveTo>
                  <a:lnTo>
                    <a:pt x="832" y="1815"/>
                  </a:lnTo>
                  <a:lnTo>
                    <a:pt x="826" y="1814"/>
                  </a:lnTo>
                  <a:lnTo>
                    <a:pt x="818" y="1812"/>
                  </a:lnTo>
                  <a:lnTo>
                    <a:pt x="811" y="1808"/>
                  </a:lnTo>
                  <a:lnTo>
                    <a:pt x="805" y="1802"/>
                  </a:lnTo>
                  <a:lnTo>
                    <a:pt x="799" y="1793"/>
                  </a:lnTo>
                  <a:lnTo>
                    <a:pt x="795" y="1781"/>
                  </a:lnTo>
                  <a:lnTo>
                    <a:pt x="791" y="1765"/>
                  </a:lnTo>
                  <a:lnTo>
                    <a:pt x="790" y="1746"/>
                  </a:lnTo>
                  <a:lnTo>
                    <a:pt x="790" y="1746"/>
                  </a:lnTo>
                  <a:lnTo>
                    <a:pt x="791" y="1728"/>
                  </a:lnTo>
                  <a:lnTo>
                    <a:pt x="795" y="1715"/>
                  </a:lnTo>
                  <a:lnTo>
                    <a:pt x="799" y="1704"/>
                  </a:lnTo>
                  <a:lnTo>
                    <a:pt x="805" y="1696"/>
                  </a:lnTo>
                  <a:lnTo>
                    <a:pt x="810" y="1689"/>
                  </a:lnTo>
                  <a:lnTo>
                    <a:pt x="818" y="1686"/>
                  </a:lnTo>
                  <a:lnTo>
                    <a:pt x="824" y="1684"/>
                  </a:lnTo>
                  <a:lnTo>
                    <a:pt x="832" y="1684"/>
                  </a:lnTo>
                  <a:lnTo>
                    <a:pt x="832" y="1684"/>
                  </a:lnTo>
                  <a:lnTo>
                    <a:pt x="839" y="1684"/>
                  </a:lnTo>
                  <a:lnTo>
                    <a:pt x="845" y="1686"/>
                  </a:lnTo>
                  <a:lnTo>
                    <a:pt x="852" y="1688"/>
                  </a:lnTo>
                  <a:lnTo>
                    <a:pt x="856" y="1691"/>
                  </a:lnTo>
                  <a:lnTo>
                    <a:pt x="861" y="1695"/>
                  </a:lnTo>
                  <a:lnTo>
                    <a:pt x="865" y="1698"/>
                  </a:lnTo>
                  <a:lnTo>
                    <a:pt x="871" y="1706"/>
                  </a:lnTo>
                  <a:lnTo>
                    <a:pt x="871" y="1793"/>
                  </a:lnTo>
                  <a:lnTo>
                    <a:pt x="871" y="1793"/>
                  </a:lnTo>
                  <a:lnTo>
                    <a:pt x="864" y="1801"/>
                  </a:lnTo>
                  <a:lnTo>
                    <a:pt x="856" y="1807"/>
                  </a:lnTo>
                  <a:lnTo>
                    <a:pt x="852" y="1811"/>
                  </a:lnTo>
                  <a:lnTo>
                    <a:pt x="845" y="1813"/>
                  </a:lnTo>
                  <a:lnTo>
                    <a:pt x="840" y="1814"/>
                  </a:lnTo>
                  <a:lnTo>
                    <a:pt x="832" y="1815"/>
                  </a:lnTo>
                  <a:lnTo>
                    <a:pt x="832" y="1815"/>
                  </a:lnTo>
                  <a:close/>
                  <a:moveTo>
                    <a:pt x="2069" y="1633"/>
                  </a:moveTo>
                  <a:lnTo>
                    <a:pt x="2069" y="1633"/>
                  </a:lnTo>
                  <a:lnTo>
                    <a:pt x="2064" y="1634"/>
                  </a:lnTo>
                  <a:lnTo>
                    <a:pt x="2057" y="1635"/>
                  </a:lnTo>
                  <a:lnTo>
                    <a:pt x="2044" y="1639"/>
                  </a:lnTo>
                  <a:lnTo>
                    <a:pt x="2032" y="1645"/>
                  </a:lnTo>
                  <a:lnTo>
                    <a:pt x="2021" y="1654"/>
                  </a:lnTo>
                  <a:lnTo>
                    <a:pt x="2021" y="1551"/>
                  </a:lnTo>
                  <a:lnTo>
                    <a:pt x="1966" y="1579"/>
                  </a:lnTo>
                  <a:lnTo>
                    <a:pt x="1966" y="1860"/>
                  </a:lnTo>
                  <a:lnTo>
                    <a:pt x="2021" y="1860"/>
                  </a:lnTo>
                  <a:lnTo>
                    <a:pt x="2021" y="1844"/>
                  </a:lnTo>
                  <a:lnTo>
                    <a:pt x="2021" y="1844"/>
                  </a:lnTo>
                  <a:lnTo>
                    <a:pt x="2025" y="1849"/>
                  </a:lnTo>
                  <a:lnTo>
                    <a:pt x="2032" y="1854"/>
                  </a:lnTo>
                  <a:lnTo>
                    <a:pt x="2037" y="1857"/>
                  </a:lnTo>
                  <a:lnTo>
                    <a:pt x="2044" y="1860"/>
                  </a:lnTo>
                  <a:lnTo>
                    <a:pt x="2049" y="1862"/>
                  </a:lnTo>
                  <a:lnTo>
                    <a:pt x="2057" y="1864"/>
                  </a:lnTo>
                  <a:lnTo>
                    <a:pt x="2064" y="1865"/>
                  </a:lnTo>
                  <a:lnTo>
                    <a:pt x="2070" y="1866"/>
                  </a:lnTo>
                  <a:lnTo>
                    <a:pt x="2070" y="1866"/>
                  </a:lnTo>
                  <a:lnTo>
                    <a:pt x="2080" y="1865"/>
                  </a:lnTo>
                  <a:lnTo>
                    <a:pt x="2090" y="1864"/>
                  </a:lnTo>
                  <a:lnTo>
                    <a:pt x="2099" y="1861"/>
                  </a:lnTo>
                  <a:lnTo>
                    <a:pt x="2108" y="1857"/>
                  </a:lnTo>
                  <a:lnTo>
                    <a:pt x="2116" y="1853"/>
                  </a:lnTo>
                  <a:lnTo>
                    <a:pt x="2122" y="1848"/>
                  </a:lnTo>
                  <a:lnTo>
                    <a:pt x="2129" y="1841"/>
                  </a:lnTo>
                  <a:lnTo>
                    <a:pt x="2134" y="1835"/>
                  </a:lnTo>
                  <a:lnTo>
                    <a:pt x="2140" y="1826"/>
                  </a:lnTo>
                  <a:lnTo>
                    <a:pt x="2144" y="1817"/>
                  </a:lnTo>
                  <a:lnTo>
                    <a:pt x="2148" y="1807"/>
                  </a:lnTo>
                  <a:lnTo>
                    <a:pt x="2151" y="1797"/>
                  </a:lnTo>
                  <a:lnTo>
                    <a:pt x="2154" y="1786"/>
                  </a:lnTo>
                  <a:lnTo>
                    <a:pt x="2155" y="1774"/>
                  </a:lnTo>
                  <a:lnTo>
                    <a:pt x="2157" y="1761"/>
                  </a:lnTo>
                  <a:lnTo>
                    <a:pt x="2158" y="1747"/>
                  </a:lnTo>
                  <a:lnTo>
                    <a:pt x="2158" y="1747"/>
                  </a:lnTo>
                  <a:lnTo>
                    <a:pt x="2157" y="1734"/>
                  </a:lnTo>
                  <a:lnTo>
                    <a:pt x="2155" y="1722"/>
                  </a:lnTo>
                  <a:lnTo>
                    <a:pt x="2153" y="1710"/>
                  </a:lnTo>
                  <a:lnTo>
                    <a:pt x="2151" y="1699"/>
                  </a:lnTo>
                  <a:lnTo>
                    <a:pt x="2148" y="1689"/>
                  </a:lnTo>
                  <a:lnTo>
                    <a:pt x="2143" y="1680"/>
                  </a:lnTo>
                  <a:lnTo>
                    <a:pt x="2139" y="1672"/>
                  </a:lnTo>
                  <a:lnTo>
                    <a:pt x="2133" y="1664"/>
                  </a:lnTo>
                  <a:lnTo>
                    <a:pt x="2128" y="1657"/>
                  </a:lnTo>
                  <a:lnTo>
                    <a:pt x="2121" y="1651"/>
                  </a:lnTo>
                  <a:lnTo>
                    <a:pt x="2113" y="1645"/>
                  </a:lnTo>
                  <a:lnTo>
                    <a:pt x="2106" y="1641"/>
                  </a:lnTo>
                  <a:lnTo>
                    <a:pt x="2098" y="1637"/>
                  </a:lnTo>
                  <a:lnTo>
                    <a:pt x="2089" y="1635"/>
                  </a:lnTo>
                  <a:lnTo>
                    <a:pt x="2079" y="1634"/>
                  </a:lnTo>
                  <a:lnTo>
                    <a:pt x="2069" y="1633"/>
                  </a:lnTo>
                  <a:lnTo>
                    <a:pt x="2069" y="1633"/>
                  </a:lnTo>
                  <a:close/>
                  <a:moveTo>
                    <a:pt x="2059" y="1684"/>
                  </a:moveTo>
                  <a:lnTo>
                    <a:pt x="2059" y="1684"/>
                  </a:lnTo>
                  <a:lnTo>
                    <a:pt x="2067" y="1685"/>
                  </a:lnTo>
                  <a:lnTo>
                    <a:pt x="2075" y="1687"/>
                  </a:lnTo>
                  <a:lnTo>
                    <a:pt x="2081" y="1691"/>
                  </a:lnTo>
                  <a:lnTo>
                    <a:pt x="2088" y="1698"/>
                  </a:lnTo>
                  <a:lnTo>
                    <a:pt x="2094" y="1706"/>
                  </a:lnTo>
                  <a:lnTo>
                    <a:pt x="2097" y="1717"/>
                  </a:lnTo>
                  <a:lnTo>
                    <a:pt x="2100" y="1730"/>
                  </a:lnTo>
                  <a:lnTo>
                    <a:pt x="2101" y="1746"/>
                  </a:lnTo>
                  <a:lnTo>
                    <a:pt x="2101" y="1746"/>
                  </a:lnTo>
                  <a:lnTo>
                    <a:pt x="2100" y="1762"/>
                  </a:lnTo>
                  <a:lnTo>
                    <a:pt x="2098" y="1776"/>
                  </a:lnTo>
                  <a:lnTo>
                    <a:pt x="2096" y="1787"/>
                  </a:lnTo>
                  <a:lnTo>
                    <a:pt x="2091" y="1797"/>
                  </a:lnTo>
                  <a:lnTo>
                    <a:pt x="2085" y="1805"/>
                  </a:lnTo>
                  <a:lnTo>
                    <a:pt x="2078" y="1811"/>
                  </a:lnTo>
                  <a:lnTo>
                    <a:pt x="2070" y="1814"/>
                  </a:lnTo>
                  <a:lnTo>
                    <a:pt x="2061" y="1815"/>
                  </a:lnTo>
                  <a:lnTo>
                    <a:pt x="2061" y="1815"/>
                  </a:lnTo>
                  <a:lnTo>
                    <a:pt x="2053" y="1814"/>
                  </a:lnTo>
                  <a:lnTo>
                    <a:pt x="2046" y="1813"/>
                  </a:lnTo>
                  <a:lnTo>
                    <a:pt x="2041" y="1810"/>
                  </a:lnTo>
                  <a:lnTo>
                    <a:pt x="2035" y="1807"/>
                  </a:lnTo>
                  <a:lnTo>
                    <a:pt x="2026" y="1800"/>
                  </a:lnTo>
                  <a:lnTo>
                    <a:pt x="2021" y="1794"/>
                  </a:lnTo>
                  <a:lnTo>
                    <a:pt x="2021" y="1706"/>
                  </a:lnTo>
                  <a:lnTo>
                    <a:pt x="2021" y="1706"/>
                  </a:lnTo>
                  <a:lnTo>
                    <a:pt x="2024" y="1701"/>
                  </a:lnTo>
                  <a:lnTo>
                    <a:pt x="2029" y="1697"/>
                  </a:lnTo>
                  <a:lnTo>
                    <a:pt x="2033" y="1693"/>
                  </a:lnTo>
                  <a:lnTo>
                    <a:pt x="2037" y="1689"/>
                  </a:lnTo>
                  <a:lnTo>
                    <a:pt x="2043" y="1687"/>
                  </a:lnTo>
                  <a:lnTo>
                    <a:pt x="2048" y="1685"/>
                  </a:lnTo>
                  <a:lnTo>
                    <a:pt x="2054" y="1684"/>
                  </a:lnTo>
                  <a:lnTo>
                    <a:pt x="2059" y="1684"/>
                  </a:lnTo>
                  <a:lnTo>
                    <a:pt x="2059" y="1684"/>
                  </a:lnTo>
                  <a:close/>
                  <a:moveTo>
                    <a:pt x="1445" y="1654"/>
                  </a:moveTo>
                  <a:lnTo>
                    <a:pt x="1445" y="1654"/>
                  </a:lnTo>
                  <a:lnTo>
                    <a:pt x="1440" y="1650"/>
                  </a:lnTo>
                  <a:lnTo>
                    <a:pt x="1435" y="1645"/>
                  </a:lnTo>
                  <a:lnTo>
                    <a:pt x="1428" y="1642"/>
                  </a:lnTo>
                  <a:lnTo>
                    <a:pt x="1423" y="1639"/>
                  </a:lnTo>
                  <a:lnTo>
                    <a:pt x="1416" y="1636"/>
                  </a:lnTo>
                  <a:lnTo>
                    <a:pt x="1409" y="1634"/>
                  </a:lnTo>
                  <a:lnTo>
                    <a:pt x="1403" y="1634"/>
                  </a:lnTo>
                  <a:lnTo>
                    <a:pt x="1396" y="1633"/>
                  </a:lnTo>
                  <a:lnTo>
                    <a:pt x="1396" y="1633"/>
                  </a:lnTo>
                  <a:lnTo>
                    <a:pt x="1386" y="1634"/>
                  </a:lnTo>
                  <a:lnTo>
                    <a:pt x="1376" y="1635"/>
                  </a:lnTo>
                  <a:lnTo>
                    <a:pt x="1367" y="1637"/>
                  </a:lnTo>
                  <a:lnTo>
                    <a:pt x="1360" y="1641"/>
                  </a:lnTo>
                  <a:lnTo>
                    <a:pt x="1352" y="1645"/>
                  </a:lnTo>
                  <a:lnTo>
                    <a:pt x="1344" y="1651"/>
                  </a:lnTo>
                  <a:lnTo>
                    <a:pt x="1338" y="1657"/>
                  </a:lnTo>
                  <a:lnTo>
                    <a:pt x="1332" y="1664"/>
                  </a:lnTo>
                  <a:lnTo>
                    <a:pt x="1327" y="1672"/>
                  </a:lnTo>
                  <a:lnTo>
                    <a:pt x="1322" y="1680"/>
                  </a:lnTo>
                  <a:lnTo>
                    <a:pt x="1318" y="1689"/>
                  </a:lnTo>
                  <a:lnTo>
                    <a:pt x="1314" y="1699"/>
                  </a:lnTo>
                  <a:lnTo>
                    <a:pt x="1312" y="1710"/>
                  </a:lnTo>
                  <a:lnTo>
                    <a:pt x="1310" y="1722"/>
                  </a:lnTo>
                  <a:lnTo>
                    <a:pt x="1309" y="1734"/>
                  </a:lnTo>
                  <a:lnTo>
                    <a:pt x="1309" y="1747"/>
                  </a:lnTo>
                  <a:lnTo>
                    <a:pt x="1309" y="1747"/>
                  </a:lnTo>
                  <a:lnTo>
                    <a:pt x="1309" y="1761"/>
                  </a:lnTo>
                  <a:lnTo>
                    <a:pt x="1310" y="1773"/>
                  </a:lnTo>
                  <a:lnTo>
                    <a:pt x="1312" y="1785"/>
                  </a:lnTo>
                  <a:lnTo>
                    <a:pt x="1314" y="1796"/>
                  </a:lnTo>
                  <a:lnTo>
                    <a:pt x="1318" y="1807"/>
                  </a:lnTo>
                  <a:lnTo>
                    <a:pt x="1321" y="1817"/>
                  </a:lnTo>
                  <a:lnTo>
                    <a:pt x="1327" y="1826"/>
                  </a:lnTo>
                  <a:lnTo>
                    <a:pt x="1331" y="1834"/>
                  </a:lnTo>
                  <a:lnTo>
                    <a:pt x="1338" y="1841"/>
                  </a:lnTo>
                  <a:lnTo>
                    <a:pt x="1343" y="1847"/>
                  </a:lnTo>
                  <a:lnTo>
                    <a:pt x="1351" y="1853"/>
                  </a:lnTo>
                  <a:lnTo>
                    <a:pt x="1359" y="1857"/>
                  </a:lnTo>
                  <a:lnTo>
                    <a:pt x="1366" y="1860"/>
                  </a:lnTo>
                  <a:lnTo>
                    <a:pt x="1375" y="1864"/>
                  </a:lnTo>
                  <a:lnTo>
                    <a:pt x="1385" y="1865"/>
                  </a:lnTo>
                  <a:lnTo>
                    <a:pt x="1395" y="1865"/>
                  </a:lnTo>
                  <a:lnTo>
                    <a:pt x="1395" y="1865"/>
                  </a:lnTo>
                  <a:lnTo>
                    <a:pt x="1402" y="1865"/>
                  </a:lnTo>
                  <a:lnTo>
                    <a:pt x="1408" y="1864"/>
                  </a:lnTo>
                  <a:lnTo>
                    <a:pt x="1415" y="1862"/>
                  </a:lnTo>
                  <a:lnTo>
                    <a:pt x="1421" y="1860"/>
                  </a:lnTo>
                  <a:lnTo>
                    <a:pt x="1428" y="1857"/>
                  </a:lnTo>
                  <a:lnTo>
                    <a:pt x="1434" y="1853"/>
                  </a:lnTo>
                  <a:lnTo>
                    <a:pt x="1439" y="1849"/>
                  </a:lnTo>
                  <a:lnTo>
                    <a:pt x="1445" y="1844"/>
                  </a:lnTo>
                  <a:lnTo>
                    <a:pt x="1445" y="1849"/>
                  </a:lnTo>
                  <a:lnTo>
                    <a:pt x="1445" y="1849"/>
                  </a:lnTo>
                  <a:lnTo>
                    <a:pt x="1445" y="1858"/>
                  </a:lnTo>
                  <a:lnTo>
                    <a:pt x="1444" y="1868"/>
                  </a:lnTo>
                  <a:lnTo>
                    <a:pt x="1441" y="1878"/>
                  </a:lnTo>
                  <a:lnTo>
                    <a:pt x="1439" y="1882"/>
                  </a:lnTo>
                  <a:lnTo>
                    <a:pt x="1436" y="1887"/>
                  </a:lnTo>
                  <a:lnTo>
                    <a:pt x="1433" y="1891"/>
                  </a:lnTo>
                  <a:lnTo>
                    <a:pt x="1428" y="1896"/>
                  </a:lnTo>
                  <a:lnTo>
                    <a:pt x="1421" y="1899"/>
                  </a:lnTo>
                  <a:lnTo>
                    <a:pt x="1415" y="1901"/>
                  </a:lnTo>
                  <a:lnTo>
                    <a:pt x="1407" y="1904"/>
                  </a:lnTo>
                  <a:lnTo>
                    <a:pt x="1397" y="1905"/>
                  </a:lnTo>
                  <a:lnTo>
                    <a:pt x="1386" y="1908"/>
                  </a:lnTo>
                  <a:lnTo>
                    <a:pt x="1374" y="1908"/>
                  </a:lnTo>
                  <a:lnTo>
                    <a:pt x="1372" y="1908"/>
                  </a:lnTo>
                  <a:lnTo>
                    <a:pt x="1391" y="1951"/>
                  </a:lnTo>
                  <a:lnTo>
                    <a:pt x="1392" y="1951"/>
                  </a:lnTo>
                  <a:lnTo>
                    <a:pt x="1392" y="1951"/>
                  </a:lnTo>
                  <a:lnTo>
                    <a:pt x="1405" y="1951"/>
                  </a:lnTo>
                  <a:lnTo>
                    <a:pt x="1417" y="1948"/>
                  </a:lnTo>
                  <a:lnTo>
                    <a:pt x="1429" y="1946"/>
                  </a:lnTo>
                  <a:lnTo>
                    <a:pt x="1439" y="1943"/>
                  </a:lnTo>
                  <a:lnTo>
                    <a:pt x="1449" y="1940"/>
                  </a:lnTo>
                  <a:lnTo>
                    <a:pt x="1458" y="1935"/>
                  </a:lnTo>
                  <a:lnTo>
                    <a:pt x="1466" y="1929"/>
                  </a:lnTo>
                  <a:lnTo>
                    <a:pt x="1473" y="1923"/>
                  </a:lnTo>
                  <a:lnTo>
                    <a:pt x="1480" y="1915"/>
                  </a:lnTo>
                  <a:lnTo>
                    <a:pt x="1484" y="1907"/>
                  </a:lnTo>
                  <a:lnTo>
                    <a:pt x="1490" y="1898"/>
                  </a:lnTo>
                  <a:lnTo>
                    <a:pt x="1493" y="1888"/>
                  </a:lnTo>
                  <a:lnTo>
                    <a:pt x="1497" y="1877"/>
                  </a:lnTo>
                  <a:lnTo>
                    <a:pt x="1499" y="1866"/>
                  </a:lnTo>
                  <a:lnTo>
                    <a:pt x="1500" y="1854"/>
                  </a:lnTo>
                  <a:lnTo>
                    <a:pt x="1500" y="1839"/>
                  </a:lnTo>
                  <a:lnTo>
                    <a:pt x="1500" y="1639"/>
                  </a:lnTo>
                  <a:lnTo>
                    <a:pt x="1445" y="1639"/>
                  </a:lnTo>
                  <a:lnTo>
                    <a:pt x="1445" y="1654"/>
                  </a:lnTo>
                  <a:close/>
                  <a:moveTo>
                    <a:pt x="1445" y="1706"/>
                  </a:moveTo>
                  <a:lnTo>
                    <a:pt x="1445" y="1793"/>
                  </a:lnTo>
                  <a:lnTo>
                    <a:pt x="1445" y="1793"/>
                  </a:lnTo>
                  <a:lnTo>
                    <a:pt x="1438" y="1801"/>
                  </a:lnTo>
                  <a:lnTo>
                    <a:pt x="1429" y="1808"/>
                  </a:lnTo>
                  <a:lnTo>
                    <a:pt x="1425" y="1811"/>
                  </a:lnTo>
                  <a:lnTo>
                    <a:pt x="1419" y="1813"/>
                  </a:lnTo>
                  <a:lnTo>
                    <a:pt x="1413" y="1814"/>
                  </a:lnTo>
                  <a:lnTo>
                    <a:pt x="1406" y="1815"/>
                  </a:lnTo>
                  <a:lnTo>
                    <a:pt x="1406" y="1815"/>
                  </a:lnTo>
                  <a:lnTo>
                    <a:pt x="1398" y="1814"/>
                  </a:lnTo>
                  <a:lnTo>
                    <a:pt x="1392" y="1812"/>
                  </a:lnTo>
                  <a:lnTo>
                    <a:pt x="1384" y="1807"/>
                  </a:lnTo>
                  <a:lnTo>
                    <a:pt x="1378" y="1802"/>
                  </a:lnTo>
                  <a:lnTo>
                    <a:pt x="1373" y="1793"/>
                  </a:lnTo>
                  <a:lnTo>
                    <a:pt x="1369" y="1781"/>
                  </a:lnTo>
                  <a:lnTo>
                    <a:pt x="1365" y="1765"/>
                  </a:lnTo>
                  <a:lnTo>
                    <a:pt x="1364" y="1746"/>
                  </a:lnTo>
                  <a:lnTo>
                    <a:pt x="1364" y="1746"/>
                  </a:lnTo>
                  <a:lnTo>
                    <a:pt x="1365" y="1728"/>
                  </a:lnTo>
                  <a:lnTo>
                    <a:pt x="1369" y="1715"/>
                  </a:lnTo>
                  <a:lnTo>
                    <a:pt x="1373" y="1704"/>
                  </a:lnTo>
                  <a:lnTo>
                    <a:pt x="1378" y="1696"/>
                  </a:lnTo>
                  <a:lnTo>
                    <a:pt x="1384" y="1689"/>
                  </a:lnTo>
                  <a:lnTo>
                    <a:pt x="1392" y="1686"/>
                  </a:lnTo>
                  <a:lnTo>
                    <a:pt x="1398" y="1684"/>
                  </a:lnTo>
                  <a:lnTo>
                    <a:pt x="1406" y="1684"/>
                  </a:lnTo>
                  <a:lnTo>
                    <a:pt x="1406" y="1684"/>
                  </a:lnTo>
                  <a:lnTo>
                    <a:pt x="1413" y="1684"/>
                  </a:lnTo>
                  <a:lnTo>
                    <a:pt x="1419" y="1686"/>
                  </a:lnTo>
                  <a:lnTo>
                    <a:pt x="1426" y="1688"/>
                  </a:lnTo>
                  <a:lnTo>
                    <a:pt x="1430" y="1690"/>
                  </a:lnTo>
                  <a:lnTo>
                    <a:pt x="1435" y="1695"/>
                  </a:lnTo>
                  <a:lnTo>
                    <a:pt x="1439" y="1698"/>
                  </a:lnTo>
                  <a:lnTo>
                    <a:pt x="1445" y="1706"/>
                  </a:lnTo>
                  <a:lnTo>
                    <a:pt x="1445" y="1706"/>
                  </a:lnTo>
                  <a:close/>
                  <a:moveTo>
                    <a:pt x="1671" y="1693"/>
                  </a:moveTo>
                  <a:lnTo>
                    <a:pt x="1671" y="1693"/>
                  </a:lnTo>
                  <a:lnTo>
                    <a:pt x="1684" y="1686"/>
                  </a:lnTo>
                  <a:lnTo>
                    <a:pt x="1697" y="1682"/>
                  </a:lnTo>
                  <a:lnTo>
                    <a:pt x="1712" y="1678"/>
                  </a:lnTo>
                  <a:lnTo>
                    <a:pt x="1727" y="1677"/>
                  </a:lnTo>
                  <a:lnTo>
                    <a:pt x="1727" y="1677"/>
                  </a:lnTo>
                  <a:lnTo>
                    <a:pt x="1737" y="1678"/>
                  </a:lnTo>
                  <a:lnTo>
                    <a:pt x="1745" y="1679"/>
                  </a:lnTo>
                  <a:lnTo>
                    <a:pt x="1751" y="1682"/>
                  </a:lnTo>
                  <a:lnTo>
                    <a:pt x="1757" y="1686"/>
                  </a:lnTo>
                  <a:lnTo>
                    <a:pt x="1761" y="1690"/>
                  </a:lnTo>
                  <a:lnTo>
                    <a:pt x="1765" y="1696"/>
                  </a:lnTo>
                  <a:lnTo>
                    <a:pt x="1767" y="1701"/>
                  </a:lnTo>
                  <a:lnTo>
                    <a:pt x="1767" y="1709"/>
                  </a:lnTo>
                  <a:lnTo>
                    <a:pt x="1767" y="1725"/>
                  </a:lnTo>
                  <a:lnTo>
                    <a:pt x="1767" y="1725"/>
                  </a:lnTo>
                  <a:lnTo>
                    <a:pt x="1757" y="1720"/>
                  </a:lnTo>
                  <a:lnTo>
                    <a:pt x="1745" y="1717"/>
                  </a:lnTo>
                  <a:lnTo>
                    <a:pt x="1733" y="1715"/>
                  </a:lnTo>
                  <a:lnTo>
                    <a:pt x="1719" y="1714"/>
                  </a:lnTo>
                  <a:lnTo>
                    <a:pt x="1719" y="1714"/>
                  </a:lnTo>
                  <a:lnTo>
                    <a:pt x="1704" y="1715"/>
                  </a:lnTo>
                  <a:lnTo>
                    <a:pt x="1689" y="1718"/>
                  </a:lnTo>
                  <a:lnTo>
                    <a:pt x="1674" y="1722"/>
                  </a:lnTo>
                  <a:lnTo>
                    <a:pt x="1667" y="1726"/>
                  </a:lnTo>
                  <a:lnTo>
                    <a:pt x="1660" y="1730"/>
                  </a:lnTo>
                  <a:lnTo>
                    <a:pt x="1654" y="1734"/>
                  </a:lnTo>
                  <a:lnTo>
                    <a:pt x="1649" y="1740"/>
                  </a:lnTo>
                  <a:lnTo>
                    <a:pt x="1643" y="1746"/>
                  </a:lnTo>
                  <a:lnTo>
                    <a:pt x="1639" y="1752"/>
                  </a:lnTo>
                  <a:lnTo>
                    <a:pt x="1636" y="1760"/>
                  </a:lnTo>
                  <a:lnTo>
                    <a:pt x="1633" y="1769"/>
                  </a:lnTo>
                  <a:lnTo>
                    <a:pt x="1632" y="1778"/>
                  </a:lnTo>
                  <a:lnTo>
                    <a:pt x="1631" y="1786"/>
                  </a:lnTo>
                  <a:lnTo>
                    <a:pt x="1631" y="1786"/>
                  </a:lnTo>
                  <a:lnTo>
                    <a:pt x="1632" y="1797"/>
                  </a:lnTo>
                  <a:lnTo>
                    <a:pt x="1633" y="1807"/>
                  </a:lnTo>
                  <a:lnTo>
                    <a:pt x="1636" y="1815"/>
                  </a:lnTo>
                  <a:lnTo>
                    <a:pt x="1639" y="1824"/>
                  </a:lnTo>
                  <a:lnTo>
                    <a:pt x="1642" y="1830"/>
                  </a:lnTo>
                  <a:lnTo>
                    <a:pt x="1648" y="1837"/>
                  </a:lnTo>
                  <a:lnTo>
                    <a:pt x="1652" y="1843"/>
                  </a:lnTo>
                  <a:lnTo>
                    <a:pt x="1659" y="1848"/>
                  </a:lnTo>
                  <a:lnTo>
                    <a:pt x="1664" y="1853"/>
                  </a:lnTo>
                  <a:lnTo>
                    <a:pt x="1671" y="1856"/>
                  </a:lnTo>
                  <a:lnTo>
                    <a:pt x="1685" y="1861"/>
                  </a:lnTo>
                  <a:lnTo>
                    <a:pt x="1700" y="1865"/>
                  </a:lnTo>
                  <a:lnTo>
                    <a:pt x="1714" y="1866"/>
                  </a:lnTo>
                  <a:lnTo>
                    <a:pt x="1714" y="1866"/>
                  </a:lnTo>
                  <a:lnTo>
                    <a:pt x="1726" y="1864"/>
                  </a:lnTo>
                  <a:lnTo>
                    <a:pt x="1734" y="1862"/>
                  </a:lnTo>
                  <a:lnTo>
                    <a:pt x="1740" y="1860"/>
                  </a:lnTo>
                  <a:lnTo>
                    <a:pt x="1748" y="1857"/>
                  </a:lnTo>
                  <a:lnTo>
                    <a:pt x="1755" y="1853"/>
                  </a:lnTo>
                  <a:lnTo>
                    <a:pt x="1761" y="1848"/>
                  </a:lnTo>
                  <a:lnTo>
                    <a:pt x="1767" y="1843"/>
                  </a:lnTo>
                  <a:lnTo>
                    <a:pt x="1767" y="1860"/>
                  </a:lnTo>
                  <a:lnTo>
                    <a:pt x="1822" y="1860"/>
                  </a:lnTo>
                  <a:lnTo>
                    <a:pt x="1822" y="1710"/>
                  </a:lnTo>
                  <a:lnTo>
                    <a:pt x="1822" y="1710"/>
                  </a:lnTo>
                  <a:lnTo>
                    <a:pt x="1822" y="1701"/>
                  </a:lnTo>
                  <a:lnTo>
                    <a:pt x="1821" y="1694"/>
                  </a:lnTo>
                  <a:lnTo>
                    <a:pt x="1819" y="1686"/>
                  </a:lnTo>
                  <a:lnTo>
                    <a:pt x="1817" y="1678"/>
                  </a:lnTo>
                  <a:lnTo>
                    <a:pt x="1812" y="1672"/>
                  </a:lnTo>
                  <a:lnTo>
                    <a:pt x="1809" y="1665"/>
                  </a:lnTo>
                  <a:lnTo>
                    <a:pt x="1803" y="1659"/>
                  </a:lnTo>
                  <a:lnTo>
                    <a:pt x="1798" y="1654"/>
                  </a:lnTo>
                  <a:lnTo>
                    <a:pt x="1792" y="1650"/>
                  </a:lnTo>
                  <a:lnTo>
                    <a:pt x="1786" y="1645"/>
                  </a:lnTo>
                  <a:lnTo>
                    <a:pt x="1778" y="1642"/>
                  </a:lnTo>
                  <a:lnTo>
                    <a:pt x="1770" y="1639"/>
                  </a:lnTo>
                  <a:lnTo>
                    <a:pt x="1761" y="1636"/>
                  </a:lnTo>
                  <a:lnTo>
                    <a:pt x="1753" y="1635"/>
                  </a:lnTo>
                  <a:lnTo>
                    <a:pt x="1743" y="1634"/>
                  </a:lnTo>
                  <a:lnTo>
                    <a:pt x="1733" y="1633"/>
                  </a:lnTo>
                  <a:lnTo>
                    <a:pt x="1733" y="1633"/>
                  </a:lnTo>
                  <a:lnTo>
                    <a:pt x="1721" y="1634"/>
                  </a:lnTo>
                  <a:lnTo>
                    <a:pt x="1711" y="1634"/>
                  </a:lnTo>
                  <a:lnTo>
                    <a:pt x="1700" y="1636"/>
                  </a:lnTo>
                  <a:lnTo>
                    <a:pt x="1689" y="1639"/>
                  </a:lnTo>
                  <a:lnTo>
                    <a:pt x="1679" y="1642"/>
                  </a:lnTo>
                  <a:lnTo>
                    <a:pt x="1669" y="1645"/>
                  </a:lnTo>
                  <a:lnTo>
                    <a:pt x="1659" y="1650"/>
                  </a:lnTo>
                  <a:lnTo>
                    <a:pt x="1649" y="1655"/>
                  </a:lnTo>
                  <a:lnTo>
                    <a:pt x="1671" y="1693"/>
                  </a:lnTo>
                  <a:close/>
                  <a:moveTo>
                    <a:pt x="1686" y="1786"/>
                  </a:moveTo>
                  <a:lnTo>
                    <a:pt x="1686" y="1786"/>
                  </a:lnTo>
                  <a:lnTo>
                    <a:pt x="1686" y="1780"/>
                  </a:lnTo>
                  <a:lnTo>
                    <a:pt x="1689" y="1773"/>
                  </a:lnTo>
                  <a:lnTo>
                    <a:pt x="1692" y="1768"/>
                  </a:lnTo>
                  <a:lnTo>
                    <a:pt x="1696" y="1763"/>
                  </a:lnTo>
                  <a:lnTo>
                    <a:pt x="1702" y="1760"/>
                  </a:lnTo>
                  <a:lnTo>
                    <a:pt x="1708" y="1758"/>
                  </a:lnTo>
                  <a:lnTo>
                    <a:pt x="1716" y="1755"/>
                  </a:lnTo>
                  <a:lnTo>
                    <a:pt x="1724" y="1755"/>
                  </a:lnTo>
                  <a:lnTo>
                    <a:pt x="1724" y="1755"/>
                  </a:lnTo>
                  <a:lnTo>
                    <a:pt x="1736" y="1755"/>
                  </a:lnTo>
                  <a:lnTo>
                    <a:pt x="1747" y="1758"/>
                  </a:lnTo>
                  <a:lnTo>
                    <a:pt x="1757" y="1761"/>
                  </a:lnTo>
                  <a:lnTo>
                    <a:pt x="1767" y="1766"/>
                  </a:lnTo>
                  <a:lnTo>
                    <a:pt x="1767" y="1796"/>
                  </a:lnTo>
                  <a:lnTo>
                    <a:pt x="1767" y="1796"/>
                  </a:lnTo>
                  <a:lnTo>
                    <a:pt x="1765" y="1801"/>
                  </a:lnTo>
                  <a:lnTo>
                    <a:pt x="1760" y="1805"/>
                  </a:lnTo>
                  <a:lnTo>
                    <a:pt x="1756" y="1810"/>
                  </a:lnTo>
                  <a:lnTo>
                    <a:pt x="1750" y="1813"/>
                  </a:lnTo>
                  <a:lnTo>
                    <a:pt x="1745" y="1816"/>
                  </a:lnTo>
                  <a:lnTo>
                    <a:pt x="1738" y="1818"/>
                  </a:lnTo>
                  <a:lnTo>
                    <a:pt x="1732" y="1819"/>
                  </a:lnTo>
                  <a:lnTo>
                    <a:pt x="1724" y="1821"/>
                  </a:lnTo>
                  <a:lnTo>
                    <a:pt x="1724" y="1821"/>
                  </a:lnTo>
                  <a:lnTo>
                    <a:pt x="1716" y="1819"/>
                  </a:lnTo>
                  <a:lnTo>
                    <a:pt x="1708" y="1817"/>
                  </a:lnTo>
                  <a:lnTo>
                    <a:pt x="1702" y="1815"/>
                  </a:lnTo>
                  <a:lnTo>
                    <a:pt x="1696" y="1811"/>
                  </a:lnTo>
                  <a:lnTo>
                    <a:pt x="1692" y="1806"/>
                  </a:lnTo>
                  <a:lnTo>
                    <a:pt x="1689" y="1801"/>
                  </a:lnTo>
                  <a:lnTo>
                    <a:pt x="1687" y="1794"/>
                  </a:lnTo>
                  <a:lnTo>
                    <a:pt x="1686" y="1786"/>
                  </a:lnTo>
                  <a:lnTo>
                    <a:pt x="1686" y="1786"/>
                  </a:lnTo>
                  <a:close/>
                  <a:moveTo>
                    <a:pt x="2333" y="1796"/>
                  </a:moveTo>
                  <a:lnTo>
                    <a:pt x="2333" y="1796"/>
                  </a:lnTo>
                  <a:lnTo>
                    <a:pt x="2325" y="1803"/>
                  </a:lnTo>
                  <a:lnTo>
                    <a:pt x="2315" y="1808"/>
                  </a:lnTo>
                  <a:lnTo>
                    <a:pt x="2310" y="1811"/>
                  </a:lnTo>
                  <a:lnTo>
                    <a:pt x="2303" y="1813"/>
                  </a:lnTo>
                  <a:lnTo>
                    <a:pt x="2297" y="1814"/>
                  </a:lnTo>
                  <a:lnTo>
                    <a:pt x="2290" y="1815"/>
                  </a:lnTo>
                  <a:lnTo>
                    <a:pt x="2290" y="1815"/>
                  </a:lnTo>
                  <a:lnTo>
                    <a:pt x="2285" y="1814"/>
                  </a:lnTo>
                  <a:lnTo>
                    <a:pt x="2278" y="1814"/>
                  </a:lnTo>
                  <a:lnTo>
                    <a:pt x="2270" y="1812"/>
                  </a:lnTo>
                  <a:lnTo>
                    <a:pt x="2261" y="1807"/>
                  </a:lnTo>
                  <a:lnTo>
                    <a:pt x="2254" y="1802"/>
                  </a:lnTo>
                  <a:lnTo>
                    <a:pt x="2250" y="1797"/>
                  </a:lnTo>
                  <a:lnTo>
                    <a:pt x="2247" y="1793"/>
                  </a:lnTo>
                  <a:lnTo>
                    <a:pt x="2245" y="1787"/>
                  </a:lnTo>
                  <a:lnTo>
                    <a:pt x="2243" y="1781"/>
                  </a:lnTo>
                  <a:lnTo>
                    <a:pt x="2242" y="1774"/>
                  </a:lnTo>
                  <a:lnTo>
                    <a:pt x="2240" y="1766"/>
                  </a:lnTo>
                  <a:lnTo>
                    <a:pt x="2376" y="1766"/>
                  </a:lnTo>
                  <a:lnTo>
                    <a:pt x="2376" y="1766"/>
                  </a:lnTo>
                  <a:lnTo>
                    <a:pt x="2377" y="1750"/>
                  </a:lnTo>
                  <a:lnTo>
                    <a:pt x="2377" y="1750"/>
                  </a:lnTo>
                  <a:lnTo>
                    <a:pt x="2377" y="1737"/>
                  </a:lnTo>
                  <a:lnTo>
                    <a:pt x="2375" y="1725"/>
                  </a:lnTo>
                  <a:lnTo>
                    <a:pt x="2374" y="1712"/>
                  </a:lnTo>
                  <a:lnTo>
                    <a:pt x="2371" y="1701"/>
                  </a:lnTo>
                  <a:lnTo>
                    <a:pt x="2367" y="1691"/>
                  </a:lnTo>
                  <a:lnTo>
                    <a:pt x="2363" y="1682"/>
                  </a:lnTo>
                  <a:lnTo>
                    <a:pt x="2357" y="1673"/>
                  </a:lnTo>
                  <a:lnTo>
                    <a:pt x="2352" y="1665"/>
                  </a:lnTo>
                  <a:lnTo>
                    <a:pt x="2345" y="1657"/>
                  </a:lnTo>
                  <a:lnTo>
                    <a:pt x="2339" y="1652"/>
                  </a:lnTo>
                  <a:lnTo>
                    <a:pt x="2331" y="1646"/>
                  </a:lnTo>
                  <a:lnTo>
                    <a:pt x="2322" y="1642"/>
                  </a:lnTo>
                  <a:lnTo>
                    <a:pt x="2313" y="1639"/>
                  </a:lnTo>
                  <a:lnTo>
                    <a:pt x="2304" y="1635"/>
                  </a:lnTo>
                  <a:lnTo>
                    <a:pt x="2294" y="1634"/>
                  </a:lnTo>
                  <a:lnTo>
                    <a:pt x="2283" y="1633"/>
                  </a:lnTo>
                  <a:lnTo>
                    <a:pt x="2283" y="1633"/>
                  </a:lnTo>
                  <a:lnTo>
                    <a:pt x="2274" y="1634"/>
                  </a:lnTo>
                  <a:lnTo>
                    <a:pt x="2264" y="1635"/>
                  </a:lnTo>
                  <a:lnTo>
                    <a:pt x="2254" y="1639"/>
                  </a:lnTo>
                  <a:lnTo>
                    <a:pt x="2244" y="1642"/>
                  </a:lnTo>
                  <a:lnTo>
                    <a:pt x="2235" y="1646"/>
                  </a:lnTo>
                  <a:lnTo>
                    <a:pt x="2227" y="1653"/>
                  </a:lnTo>
                  <a:lnTo>
                    <a:pt x="2219" y="1658"/>
                  </a:lnTo>
                  <a:lnTo>
                    <a:pt x="2213" y="1666"/>
                  </a:lnTo>
                  <a:lnTo>
                    <a:pt x="2206" y="1674"/>
                  </a:lnTo>
                  <a:lnTo>
                    <a:pt x="2201" y="1683"/>
                  </a:lnTo>
                  <a:lnTo>
                    <a:pt x="2196" y="1693"/>
                  </a:lnTo>
                  <a:lnTo>
                    <a:pt x="2192" y="1703"/>
                  </a:lnTo>
                  <a:lnTo>
                    <a:pt x="2189" y="1714"/>
                  </a:lnTo>
                  <a:lnTo>
                    <a:pt x="2186" y="1726"/>
                  </a:lnTo>
                  <a:lnTo>
                    <a:pt x="2185" y="1737"/>
                  </a:lnTo>
                  <a:lnTo>
                    <a:pt x="2184" y="1750"/>
                  </a:lnTo>
                  <a:lnTo>
                    <a:pt x="2184" y="1750"/>
                  </a:lnTo>
                  <a:lnTo>
                    <a:pt x="2185" y="1762"/>
                  </a:lnTo>
                  <a:lnTo>
                    <a:pt x="2186" y="1774"/>
                  </a:lnTo>
                  <a:lnTo>
                    <a:pt x="2189" y="1786"/>
                  </a:lnTo>
                  <a:lnTo>
                    <a:pt x="2192" y="1797"/>
                  </a:lnTo>
                  <a:lnTo>
                    <a:pt x="2196" y="1807"/>
                  </a:lnTo>
                  <a:lnTo>
                    <a:pt x="2201" y="1817"/>
                  </a:lnTo>
                  <a:lnTo>
                    <a:pt x="2206" y="1826"/>
                  </a:lnTo>
                  <a:lnTo>
                    <a:pt x="2213" y="1834"/>
                  </a:lnTo>
                  <a:lnTo>
                    <a:pt x="2221" y="1840"/>
                  </a:lnTo>
                  <a:lnTo>
                    <a:pt x="2228" y="1847"/>
                  </a:lnTo>
                  <a:lnTo>
                    <a:pt x="2237" y="1853"/>
                  </a:lnTo>
                  <a:lnTo>
                    <a:pt x="2246" y="1857"/>
                  </a:lnTo>
                  <a:lnTo>
                    <a:pt x="2256" y="1860"/>
                  </a:lnTo>
                  <a:lnTo>
                    <a:pt x="2267" y="1864"/>
                  </a:lnTo>
                  <a:lnTo>
                    <a:pt x="2278" y="1865"/>
                  </a:lnTo>
                  <a:lnTo>
                    <a:pt x="2290" y="1866"/>
                  </a:lnTo>
                  <a:lnTo>
                    <a:pt x="2290" y="1866"/>
                  </a:lnTo>
                  <a:lnTo>
                    <a:pt x="2301" y="1865"/>
                  </a:lnTo>
                  <a:lnTo>
                    <a:pt x="2311" y="1864"/>
                  </a:lnTo>
                  <a:lnTo>
                    <a:pt x="2322" y="1860"/>
                  </a:lnTo>
                  <a:lnTo>
                    <a:pt x="2332" y="1857"/>
                  </a:lnTo>
                  <a:lnTo>
                    <a:pt x="2342" y="1851"/>
                  </a:lnTo>
                  <a:lnTo>
                    <a:pt x="2351" y="1846"/>
                  </a:lnTo>
                  <a:lnTo>
                    <a:pt x="2360" y="1838"/>
                  </a:lnTo>
                  <a:lnTo>
                    <a:pt x="2368" y="1830"/>
                  </a:lnTo>
                  <a:lnTo>
                    <a:pt x="2333" y="1796"/>
                  </a:lnTo>
                  <a:close/>
                  <a:moveTo>
                    <a:pt x="2242" y="1726"/>
                  </a:moveTo>
                  <a:lnTo>
                    <a:pt x="2242" y="1726"/>
                  </a:lnTo>
                  <a:lnTo>
                    <a:pt x="2243" y="1716"/>
                  </a:lnTo>
                  <a:lnTo>
                    <a:pt x="2245" y="1707"/>
                  </a:lnTo>
                  <a:lnTo>
                    <a:pt x="2248" y="1699"/>
                  </a:lnTo>
                  <a:lnTo>
                    <a:pt x="2254" y="1693"/>
                  </a:lnTo>
                  <a:lnTo>
                    <a:pt x="2259" y="1687"/>
                  </a:lnTo>
                  <a:lnTo>
                    <a:pt x="2266" y="1684"/>
                  </a:lnTo>
                  <a:lnTo>
                    <a:pt x="2274" y="1680"/>
                  </a:lnTo>
                  <a:lnTo>
                    <a:pt x="2282" y="1680"/>
                  </a:lnTo>
                  <a:lnTo>
                    <a:pt x="2282" y="1680"/>
                  </a:lnTo>
                  <a:lnTo>
                    <a:pt x="2292" y="1682"/>
                  </a:lnTo>
                  <a:lnTo>
                    <a:pt x="2301" y="1684"/>
                  </a:lnTo>
                  <a:lnTo>
                    <a:pt x="2308" y="1688"/>
                  </a:lnTo>
                  <a:lnTo>
                    <a:pt x="2313" y="1695"/>
                  </a:lnTo>
                  <a:lnTo>
                    <a:pt x="2318" y="1701"/>
                  </a:lnTo>
                  <a:lnTo>
                    <a:pt x="2321" y="1709"/>
                  </a:lnTo>
                  <a:lnTo>
                    <a:pt x="2323" y="1718"/>
                  </a:lnTo>
                  <a:lnTo>
                    <a:pt x="2324" y="1726"/>
                  </a:lnTo>
                  <a:lnTo>
                    <a:pt x="2242" y="1726"/>
                  </a:lnTo>
                  <a:close/>
                  <a:moveTo>
                    <a:pt x="2864" y="1796"/>
                  </a:moveTo>
                  <a:lnTo>
                    <a:pt x="2864" y="1796"/>
                  </a:lnTo>
                  <a:lnTo>
                    <a:pt x="2855" y="1803"/>
                  </a:lnTo>
                  <a:lnTo>
                    <a:pt x="2846" y="1808"/>
                  </a:lnTo>
                  <a:lnTo>
                    <a:pt x="2840" y="1811"/>
                  </a:lnTo>
                  <a:lnTo>
                    <a:pt x="2834" y="1813"/>
                  </a:lnTo>
                  <a:lnTo>
                    <a:pt x="2828" y="1814"/>
                  </a:lnTo>
                  <a:lnTo>
                    <a:pt x="2820" y="1815"/>
                  </a:lnTo>
                  <a:lnTo>
                    <a:pt x="2820" y="1815"/>
                  </a:lnTo>
                  <a:lnTo>
                    <a:pt x="2814" y="1814"/>
                  </a:lnTo>
                  <a:lnTo>
                    <a:pt x="2808" y="1814"/>
                  </a:lnTo>
                  <a:lnTo>
                    <a:pt x="2800" y="1812"/>
                  </a:lnTo>
                  <a:lnTo>
                    <a:pt x="2792" y="1807"/>
                  </a:lnTo>
                  <a:lnTo>
                    <a:pt x="2784" y="1802"/>
                  </a:lnTo>
                  <a:lnTo>
                    <a:pt x="2781" y="1797"/>
                  </a:lnTo>
                  <a:lnTo>
                    <a:pt x="2778" y="1793"/>
                  </a:lnTo>
                  <a:lnTo>
                    <a:pt x="2776" y="1787"/>
                  </a:lnTo>
                  <a:lnTo>
                    <a:pt x="2773" y="1781"/>
                  </a:lnTo>
                  <a:lnTo>
                    <a:pt x="2771" y="1774"/>
                  </a:lnTo>
                  <a:lnTo>
                    <a:pt x="2770" y="1766"/>
                  </a:lnTo>
                  <a:lnTo>
                    <a:pt x="2907" y="1766"/>
                  </a:lnTo>
                  <a:lnTo>
                    <a:pt x="2907" y="1766"/>
                  </a:lnTo>
                  <a:lnTo>
                    <a:pt x="2908" y="1750"/>
                  </a:lnTo>
                  <a:lnTo>
                    <a:pt x="2908" y="1750"/>
                  </a:lnTo>
                  <a:lnTo>
                    <a:pt x="2907" y="1737"/>
                  </a:lnTo>
                  <a:lnTo>
                    <a:pt x="2906" y="1725"/>
                  </a:lnTo>
                  <a:lnTo>
                    <a:pt x="2904" y="1712"/>
                  </a:lnTo>
                  <a:lnTo>
                    <a:pt x="2901" y="1701"/>
                  </a:lnTo>
                  <a:lnTo>
                    <a:pt x="2897" y="1691"/>
                  </a:lnTo>
                  <a:lnTo>
                    <a:pt x="2893" y="1682"/>
                  </a:lnTo>
                  <a:lnTo>
                    <a:pt x="2888" y="1673"/>
                  </a:lnTo>
                  <a:lnTo>
                    <a:pt x="2883" y="1665"/>
                  </a:lnTo>
                  <a:lnTo>
                    <a:pt x="2876" y="1657"/>
                  </a:lnTo>
                  <a:lnTo>
                    <a:pt x="2868" y="1652"/>
                  </a:lnTo>
                  <a:lnTo>
                    <a:pt x="2861" y="1646"/>
                  </a:lnTo>
                  <a:lnTo>
                    <a:pt x="2853" y="1642"/>
                  </a:lnTo>
                  <a:lnTo>
                    <a:pt x="2844" y="1639"/>
                  </a:lnTo>
                  <a:lnTo>
                    <a:pt x="2834" y="1635"/>
                  </a:lnTo>
                  <a:lnTo>
                    <a:pt x="2824" y="1634"/>
                  </a:lnTo>
                  <a:lnTo>
                    <a:pt x="2814" y="1633"/>
                  </a:lnTo>
                  <a:lnTo>
                    <a:pt x="2814" y="1633"/>
                  </a:lnTo>
                  <a:lnTo>
                    <a:pt x="2803" y="1634"/>
                  </a:lnTo>
                  <a:lnTo>
                    <a:pt x="2793" y="1635"/>
                  </a:lnTo>
                  <a:lnTo>
                    <a:pt x="2783" y="1639"/>
                  </a:lnTo>
                  <a:lnTo>
                    <a:pt x="2775" y="1642"/>
                  </a:lnTo>
                  <a:lnTo>
                    <a:pt x="2766" y="1646"/>
                  </a:lnTo>
                  <a:lnTo>
                    <a:pt x="2757" y="1653"/>
                  </a:lnTo>
                  <a:lnTo>
                    <a:pt x="2750" y="1658"/>
                  </a:lnTo>
                  <a:lnTo>
                    <a:pt x="2743" y="1666"/>
                  </a:lnTo>
                  <a:lnTo>
                    <a:pt x="2736" y="1674"/>
                  </a:lnTo>
                  <a:lnTo>
                    <a:pt x="2730" y="1683"/>
                  </a:lnTo>
                  <a:lnTo>
                    <a:pt x="2726" y="1693"/>
                  </a:lnTo>
                  <a:lnTo>
                    <a:pt x="2722" y="1703"/>
                  </a:lnTo>
                  <a:lnTo>
                    <a:pt x="2719" y="1714"/>
                  </a:lnTo>
                  <a:lnTo>
                    <a:pt x="2716" y="1726"/>
                  </a:lnTo>
                  <a:lnTo>
                    <a:pt x="2715" y="1737"/>
                  </a:lnTo>
                  <a:lnTo>
                    <a:pt x="2715" y="1750"/>
                  </a:lnTo>
                  <a:lnTo>
                    <a:pt x="2715" y="1750"/>
                  </a:lnTo>
                  <a:lnTo>
                    <a:pt x="2715" y="1762"/>
                  </a:lnTo>
                  <a:lnTo>
                    <a:pt x="2716" y="1774"/>
                  </a:lnTo>
                  <a:lnTo>
                    <a:pt x="2718" y="1786"/>
                  </a:lnTo>
                  <a:lnTo>
                    <a:pt x="2722" y="1797"/>
                  </a:lnTo>
                  <a:lnTo>
                    <a:pt x="2726" y="1807"/>
                  </a:lnTo>
                  <a:lnTo>
                    <a:pt x="2732" y="1817"/>
                  </a:lnTo>
                  <a:lnTo>
                    <a:pt x="2737" y="1826"/>
                  </a:lnTo>
                  <a:lnTo>
                    <a:pt x="2744" y="1834"/>
                  </a:lnTo>
                  <a:lnTo>
                    <a:pt x="2750" y="1840"/>
                  </a:lnTo>
                  <a:lnTo>
                    <a:pt x="2758" y="1847"/>
                  </a:lnTo>
                  <a:lnTo>
                    <a:pt x="2767" y="1853"/>
                  </a:lnTo>
                  <a:lnTo>
                    <a:pt x="2777" y="1857"/>
                  </a:lnTo>
                  <a:lnTo>
                    <a:pt x="2787" y="1860"/>
                  </a:lnTo>
                  <a:lnTo>
                    <a:pt x="2797" y="1864"/>
                  </a:lnTo>
                  <a:lnTo>
                    <a:pt x="2809" y="1865"/>
                  </a:lnTo>
                  <a:lnTo>
                    <a:pt x="2820" y="1866"/>
                  </a:lnTo>
                  <a:lnTo>
                    <a:pt x="2820" y="1866"/>
                  </a:lnTo>
                  <a:lnTo>
                    <a:pt x="2831" y="1865"/>
                  </a:lnTo>
                  <a:lnTo>
                    <a:pt x="2842" y="1864"/>
                  </a:lnTo>
                  <a:lnTo>
                    <a:pt x="2852" y="1860"/>
                  </a:lnTo>
                  <a:lnTo>
                    <a:pt x="2862" y="1857"/>
                  </a:lnTo>
                  <a:lnTo>
                    <a:pt x="2872" y="1851"/>
                  </a:lnTo>
                  <a:lnTo>
                    <a:pt x="2882" y="1846"/>
                  </a:lnTo>
                  <a:lnTo>
                    <a:pt x="2890" y="1838"/>
                  </a:lnTo>
                  <a:lnTo>
                    <a:pt x="2898" y="1830"/>
                  </a:lnTo>
                  <a:lnTo>
                    <a:pt x="2864" y="1796"/>
                  </a:lnTo>
                  <a:close/>
                  <a:moveTo>
                    <a:pt x="2771" y="1726"/>
                  </a:moveTo>
                  <a:lnTo>
                    <a:pt x="2771" y="1726"/>
                  </a:lnTo>
                  <a:lnTo>
                    <a:pt x="2772" y="1716"/>
                  </a:lnTo>
                  <a:lnTo>
                    <a:pt x="2776" y="1707"/>
                  </a:lnTo>
                  <a:lnTo>
                    <a:pt x="2779" y="1699"/>
                  </a:lnTo>
                  <a:lnTo>
                    <a:pt x="2783" y="1693"/>
                  </a:lnTo>
                  <a:lnTo>
                    <a:pt x="2790" y="1687"/>
                  </a:lnTo>
                  <a:lnTo>
                    <a:pt x="2797" y="1684"/>
                  </a:lnTo>
                  <a:lnTo>
                    <a:pt x="2804" y="1680"/>
                  </a:lnTo>
                  <a:lnTo>
                    <a:pt x="2813" y="1680"/>
                  </a:lnTo>
                  <a:lnTo>
                    <a:pt x="2813" y="1680"/>
                  </a:lnTo>
                  <a:lnTo>
                    <a:pt x="2823" y="1682"/>
                  </a:lnTo>
                  <a:lnTo>
                    <a:pt x="2831" y="1684"/>
                  </a:lnTo>
                  <a:lnTo>
                    <a:pt x="2839" y="1688"/>
                  </a:lnTo>
                  <a:lnTo>
                    <a:pt x="2844" y="1695"/>
                  </a:lnTo>
                  <a:lnTo>
                    <a:pt x="2849" y="1701"/>
                  </a:lnTo>
                  <a:lnTo>
                    <a:pt x="2852" y="1709"/>
                  </a:lnTo>
                  <a:lnTo>
                    <a:pt x="2854" y="1718"/>
                  </a:lnTo>
                  <a:lnTo>
                    <a:pt x="2855" y="1726"/>
                  </a:lnTo>
                  <a:lnTo>
                    <a:pt x="2771" y="1726"/>
                  </a:lnTo>
                  <a:close/>
                  <a:moveTo>
                    <a:pt x="2639" y="1783"/>
                  </a:moveTo>
                  <a:lnTo>
                    <a:pt x="2639" y="1783"/>
                  </a:lnTo>
                  <a:lnTo>
                    <a:pt x="2639" y="1791"/>
                  </a:lnTo>
                  <a:lnTo>
                    <a:pt x="2640" y="1796"/>
                  </a:lnTo>
                  <a:lnTo>
                    <a:pt x="2642" y="1802"/>
                  </a:lnTo>
                  <a:lnTo>
                    <a:pt x="2644" y="1806"/>
                  </a:lnTo>
                  <a:lnTo>
                    <a:pt x="2648" y="1810"/>
                  </a:lnTo>
                  <a:lnTo>
                    <a:pt x="2652" y="1812"/>
                  </a:lnTo>
                  <a:lnTo>
                    <a:pt x="2656" y="1813"/>
                  </a:lnTo>
                  <a:lnTo>
                    <a:pt x="2663" y="1813"/>
                  </a:lnTo>
                  <a:lnTo>
                    <a:pt x="2663" y="1813"/>
                  </a:lnTo>
                  <a:lnTo>
                    <a:pt x="2671" y="1813"/>
                  </a:lnTo>
                  <a:lnTo>
                    <a:pt x="2680" y="1811"/>
                  </a:lnTo>
                  <a:lnTo>
                    <a:pt x="2688" y="1807"/>
                  </a:lnTo>
                  <a:lnTo>
                    <a:pt x="2696" y="1803"/>
                  </a:lnTo>
                  <a:lnTo>
                    <a:pt x="2690" y="1855"/>
                  </a:lnTo>
                  <a:lnTo>
                    <a:pt x="2690" y="1855"/>
                  </a:lnTo>
                  <a:lnTo>
                    <a:pt x="2680" y="1859"/>
                  </a:lnTo>
                  <a:lnTo>
                    <a:pt x="2668" y="1862"/>
                  </a:lnTo>
                  <a:lnTo>
                    <a:pt x="2655" y="1865"/>
                  </a:lnTo>
                  <a:lnTo>
                    <a:pt x="2643" y="1866"/>
                  </a:lnTo>
                  <a:lnTo>
                    <a:pt x="2643" y="1866"/>
                  </a:lnTo>
                  <a:lnTo>
                    <a:pt x="2636" y="1865"/>
                  </a:lnTo>
                  <a:lnTo>
                    <a:pt x="2628" y="1864"/>
                  </a:lnTo>
                  <a:lnTo>
                    <a:pt x="2621" y="1861"/>
                  </a:lnTo>
                  <a:lnTo>
                    <a:pt x="2616" y="1859"/>
                  </a:lnTo>
                  <a:lnTo>
                    <a:pt x="2610" y="1856"/>
                  </a:lnTo>
                  <a:lnTo>
                    <a:pt x="2605" y="1853"/>
                  </a:lnTo>
                  <a:lnTo>
                    <a:pt x="2601" y="1848"/>
                  </a:lnTo>
                  <a:lnTo>
                    <a:pt x="2597" y="1843"/>
                  </a:lnTo>
                  <a:lnTo>
                    <a:pt x="2591" y="1833"/>
                  </a:lnTo>
                  <a:lnTo>
                    <a:pt x="2587" y="1821"/>
                  </a:lnTo>
                  <a:lnTo>
                    <a:pt x="2585" y="1810"/>
                  </a:lnTo>
                  <a:lnTo>
                    <a:pt x="2584" y="1797"/>
                  </a:lnTo>
                  <a:lnTo>
                    <a:pt x="2584" y="1689"/>
                  </a:lnTo>
                  <a:lnTo>
                    <a:pt x="2549" y="1689"/>
                  </a:lnTo>
                  <a:lnTo>
                    <a:pt x="2549" y="1639"/>
                  </a:lnTo>
                  <a:lnTo>
                    <a:pt x="2584" y="1639"/>
                  </a:lnTo>
                  <a:lnTo>
                    <a:pt x="2584" y="1581"/>
                  </a:lnTo>
                  <a:lnTo>
                    <a:pt x="2639" y="1554"/>
                  </a:lnTo>
                  <a:lnTo>
                    <a:pt x="2639" y="1639"/>
                  </a:lnTo>
                  <a:lnTo>
                    <a:pt x="2688" y="1639"/>
                  </a:lnTo>
                  <a:lnTo>
                    <a:pt x="2688" y="1689"/>
                  </a:lnTo>
                  <a:lnTo>
                    <a:pt x="2639" y="1689"/>
                  </a:lnTo>
                  <a:lnTo>
                    <a:pt x="2639" y="1783"/>
                  </a:lnTo>
                  <a:close/>
                  <a:moveTo>
                    <a:pt x="2532" y="1855"/>
                  </a:moveTo>
                  <a:lnTo>
                    <a:pt x="2532" y="1855"/>
                  </a:lnTo>
                  <a:lnTo>
                    <a:pt x="2522" y="1859"/>
                  </a:lnTo>
                  <a:lnTo>
                    <a:pt x="2511" y="1862"/>
                  </a:lnTo>
                  <a:lnTo>
                    <a:pt x="2499" y="1865"/>
                  </a:lnTo>
                  <a:lnTo>
                    <a:pt x="2487" y="1866"/>
                  </a:lnTo>
                  <a:lnTo>
                    <a:pt x="2487" y="1866"/>
                  </a:lnTo>
                  <a:lnTo>
                    <a:pt x="2478" y="1865"/>
                  </a:lnTo>
                  <a:lnTo>
                    <a:pt x="2471" y="1864"/>
                  </a:lnTo>
                  <a:lnTo>
                    <a:pt x="2464" y="1861"/>
                  </a:lnTo>
                  <a:lnTo>
                    <a:pt x="2458" y="1859"/>
                  </a:lnTo>
                  <a:lnTo>
                    <a:pt x="2453" y="1856"/>
                  </a:lnTo>
                  <a:lnTo>
                    <a:pt x="2448" y="1853"/>
                  </a:lnTo>
                  <a:lnTo>
                    <a:pt x="2443" y="1848"/>
                  </a:lnTo>
                  <a:lnTo>
                    <a:pt x="2440" y="1843"/>
                  </a:lnTo>
                  <a:lnTo>
                    <a:pt x="2434" y="1833"/>
                  </a:lnTo>
                  <a:lnTo>
                    <a:pt x="2430" y="1821"/>
                  </a:lnTo>
                  <a:lnTo>
                    <a:pt x="2427" y="1810"/>
                  </a:lnTo>
                  <a:lnTo>
                    <a:pt x="2427" y="1797"/>
                  </a:lnTo>
                  <a:lnTo>
                    <a:pt x="2427" y="1689"/>
                  </a:lnTo>
                  <a:lnTo>
                    <a:pt x="2393" y="1689"/>
                  </a:lnTo>
                  <a:lnTo>
                    <a:pt x="2393" y="1639"/>
                  </a:lnTo>
                  <a:lnTo>
                    <a:pt x="2427" y="1639"/>
                  </a:lnTo>
                  <a:lnTo>
                    <a:pt x="2427" y="1581"/>
                  </a:lnTo>
                  <a:lnTo>
                    <a:pt x="2482" y="1554"/>
                  </a:lnTo>
                  <a:lnTo>
                    <a:pt x="2482" y="1639"/>
                  </a:lnTo>
                  <a:lnTo>
                    <a:pt x="2528" y="1639"/>
                  </a:lnTo>
                  <a:lnTo>
                    <a:pt x="2528" y="1689"/>
                  </a:lnTo>
                  <a:lnTo>
                    <a:pt x="2482" y="1689"/>
                  </a:lnTo>
                  <a:lnTo>
                    <a:pt x="2482" y="1783"/>
                  </a:lnTo>
                  <a:lnTo>
                    <a:pt x="2482" y="1783"/>
                  </a:lnTo>
                  <a:lnTo>
                    <a:pt x="2482" y="1791"/>
                  </a:lnTo>
                  <a:lnTo>
                    <a:pt x="2483" y="1796"/>
                  </a:lnTo>
                  <a:lnTo>
                    <a:pt x="2485" y="1802"/>
                  </a:lnTo>
                  <a:lnTo>
                    <a:pt x="2488" y="1806"/>
                  </a:lnTo>
                  <a:lnTo>
                    <a:pt x="2491" y="1810"/>
                  </a:lnTo>
                  <a:lnTo>
                    <a:pt x="2495" y="1812"/>
                  </a:lnTo>
                  <a:lnTo>
                    <a:pt x="2500" y="1813"/>
                  </a:lnTo>
                  <a:lnTo>
                    <a:pt x="2505" y="1813"/>
                  </a:lnTo>
                  <a:lnTo>
                    <a:pt x="2505" y="1813"/>
                  </a:lnTo>
                  <a:lnTo>
                    <a:pt x="2514" y="1813"/>
                  </a:lnTo>
                  <a:lnTo>
                    <a:pt x="2523" y="1811"/>
                  </a:lnTo>
                  <a:lnTo>
                    <a:pt x="2531" y="1807"/>
                  </a:lnTo>
                  <a:lnTo>
                    <a:pt x="2538" y="1803"/>
                  </a:lnTo>
                  <a:lnTo>
                    <a:pt x="2532" y="1855"/>
                  </a:lnTo>
                  <a:close/>
                  <a:moveTo>
                    <a:pt x="3074" y="1700"/>
                  </a:moveTo>
                  <a:lnTo>
                    <a:pt x="3074" y="1700"/>
                  </a:lnTo>
                  <a:lnTo>
                    <a:pt x="3066" y="1695"/>
                  </a:lnTo>
                  <a:lnTo>
                    <a:pt x="3057" y="1691"/>
                  </a:lnTo>
                  <a:lnTo>
                    <a:pt x="3047" y="1689"/>
                  </a:lnTo>
                  <a:lnTo>
                    <a:pt x="3037" y="1688"/>
                  </a:lnTo>
                  <a:lnTo>
                    <a:pt x="3037" y="1688"/>
                  </a:lnTo>
                  <a:lnTo>
                    <a:pt x="3028" y="1689"/>
                  </a:lnTo>
                  <a:lnTo>
                    <a:pt x="3020" y="1691"/>
                  </a:lnTo>
                  <a:lnTo>
                    <a:pt x="3013" y="1696"/>
                  </a:lnTo>
                  <a:lnTo>
                    <a:pt x="3007" y="1701"/>
                  </a:lnTo>
                  <a:lnTo>
                    <a:pt x="3003" y="1708"/>
                  </a:lnTo>
                  <a:lnTo>
                    <a:pt x="3001" y="1717"/>
                  </a:lnTo>
                  <a:lnTo>
                    <a:pt x="2999" y="1728"/>
                  </a:lnTo>
                  <a:lnTo>
                    <a:pt x="2998" y="1740"/>
                  </a:lnTo>
                  <a:lnTo>
                    <a:pt x="2998" y="1860"/>
                  </a:lnTo>
                  <a:lnTo>
                    <a:pt x="2943" y="1860"/>
                  </a:lnTo>
                  <a:lnTo>
                    <a:pt x="2943" y="1639"/>
                  </a:lnTo>
                  <a:lnTo>
                    <a:pt x="2998" y="1639"/>
                  </a:lnTo>
                  <a:lnTo>
                    <a:pt x="2998" y="1657"/>
                  </a:lnTo>
                  <a:lnTo>
                    <a:pt x="2998" y="1657"/>
                  </a:lnTo>
                  <a:lnTo>
                    <a:pt x="3003" y="1652"/>
                  </a:lnTo>
                  <a:lnTo>
                    <a:pt x="3009" y="1646"/>
                  </a:lnTo>
                  <a:lnTo>
                    <a:pt x="3014" y="1643"/>
                  </a:lnTo>
                  <a:lnTo>
                    <a:pt x="3021" y="1640"/>
                  </a:lnTo>
                  <a:lnTo>
                    <a:pt x="3026" y="1636"/>
                  </a:lnTo>
                  <a:lnTo>
                    <a:pt x="3033" y="1635"/>
                  </a:lnTo>
                  <a:lnTo>
                    <a:pt x="3039" y="1634"/>
                  </a:lnTo>
                  <a:lnTo>
                    <a:pt x="3047" y="1633"/>
                  </a:lnTo>
                  <a:lnTo>
                    <a:pt x="3047" y="1633"/>
                  </a:lnTo>
                  <a:lnTo>
                    <a:pt x="3058" y="1634"/>
                  </a:lnTo>
                  <a:lnTo>
                    <a:pt x="3069" y="1637"/>
                  </a:lnTo>
                  <a:lnTo>
                    <a:pt x="3079" y="1641"/>
                  </a:lnTo>
                  <a:lnTo>
                    <a:pt x="3088" y="1646"/>
                  </a:lnTo>
                  <a:lnTo>
                    <a:pt x="3074" y="1700"/>
                  </a:lnTo>
                  <a:close/>
                  <a:moveTo>
                    <a:pt x="593" y="1579"/>
                  </a:moveTo>
                  <a:lnTo>
                    <a:pt x="593" y="1607"/>
                  </a:lnTo>
                  <a:lnTo>
                    <a:pt x="537" y="1607"/>
                  </a:lnTo>
                  <a:lnTo>
                    <a:pt x="537" y="1551"/>
                  </a:lnTo>
                  <a:lnTo>
                    <a:pt x="593" y="1551"/>
                  </a:lnTo>
                  <a:lnTo>
                    <a:pt x="593" y="1579"/>
                  </a:lnTo>
                  <a:close/>
                  <a:moveTo>
                    <a:pt x="975" y="1639"/>
                  </a:moveTo>
                  <a:lnTo>
                    <a:pt x="1030" y="1639"/>
                  </a:lnTo>
                  <a:lnTo>
                    <a:pt x="1030" y="1738"/>
                  </a:lnTo>
                  <a:lnTo>
                    <a:pt x="1030" y="1860"/>
                  </a:lnTo>
                  <a:lnTo>
                    <a:pt x="975" y="1860"/>
                  </a:lnTo>
                  <a:lnTo>
                    <a:pt x="975" y="1639"/>
                  </a:lnTo>
                  <a:close/>
                  <a:moveTo>
                    <a:pt x="1030" y="1579"/>
                  </a:moveTo>
                  <a:lnTo>
                    <a:pt x="1030" y="1607"/>
                  </a:lnTo>
                  <a:lnTo>
                    <a:pt x="975" y="1607"/>
                  </a:lnTo>
                  <a:lnTo>
                    <a:pt x="975" y="1551"/>
                  </a:lnTo>
                  <a:lnTo>
                    <a:pt x="1030" y="1551"/>
                  </a:lnTo>
                  <a:lnTo>
                    <a:pt x="1030" y="1579"/>
                  </a:lnTo>
                  <a:close/>
                  <a:moveTo>
                    <a:pt x="2539" y="2042"/>
                  </a:moveTo>
                  <a:lnTo>
                    <a:pt x="2539" y="2042"/>
                  </a:lnTo>
                  <a:lnTo>
                    <a:pt x="2534" y="2038"/>
                  </a:lnTo>
                  <a:lnTo>
                    <a:pt x="2528" y="2033"/>
                  </a:lnTo>
                  <a:lnTo>
                    <a:pt x="2523" y="2030"/>
                  </a:lnTo>
                  <a:lnTo>
                    <a:pt x="2516" y="2027"/>
                  </a:lnTo>
                  <a:lnTo>
                    <a:pt x="2511" y="2025"/>
                  </a:lnTo>
                  <a:lnTo>
                    <a:pt x="2504" y="2024"/>
                  </a:lnTo>
                  <a:lnTo>
                    <a:pt x="2490" y="2021"/>
                  </a:lnTo>
                  <a:lnTo>
                    <a:pt x="2490" y="2021"/>
                  </a:lnTo>
                  <a:lnTo>
                    <a:pt x="2480" y="2022"/>
                  </a:lnTo>
                  <a:lnTo>
                    <a:pt x="2471" y="2024"/>
                  </a:lnTo>
                  <a:lnTo>
                    <a:pt x="2462" y="2027"/>
                  </a:lnTo>
                  <a:lnTo>
                    <a:pt x="2453" y="2030"/>
                  </a:lnTo>
                  <a:lnTo>
                    <a:pt x="2446" y="2035"/>
                  </a:lnTo>
                  <a:lnTo>
                    <a:pt x="2439" y="2039"/>
                  </a:lnTo>
                  <a:lnTo>
                    <a:pt x="2432" y="2046"/>
                  </a:lnTo>
                  <a:lnTo>
                    <a:pt x="2426" y="2052"/>
                  </a:lnTo>
                  <a:lnTo>
                    <a:pt x="2421" y="2060"/>
                  </a:lnTo>
                  <a:lnTo>
                    <a:pt x="2416" y="2069"/>
                  </a:lnTo>
                  <a:lnTo>
                    <a:pt x="2413" y="2078"/>
                  </a:lnTo>
                  <a:lnTo>
                    <a:pt x="2409" y="2089"/>
                  </a:lnTo>
                  <a:lnTo>
                    <a:pt x="2406" y="2099"/>
                  </a:lnTo>
                  <a:lnTo>
                    <a:pt x="2405" y="2111"/>
                  </a:lnTo>
                  <a:lnTo>
                    <a:pt x="2404" y="2123"/>
                  </a:lnTo>
                  <a:lnTo>
                    <a:pt x="2403" y="2136"/>
                  </a:lnTo>
                  <a:lnTo>
                    <a:pt x="2403" y="2136"/>
                  </a:lnTo>
                  <a:lnTo>
                    <a:pt x="2404" y="2149"/>
                  </a:lnTo>
                  <a:lnTo>
                    <a:pt x="2405" y="2161"/>
                  </a:lnTo>
                  <a:lnTo>
                    <a:pt x="2406" y="2174"/>
                  </a:lnTo>
                  <a:lnTo>
                    <a:pt x="2409" y="2186"/>
                  </a:lnTo>
                  <a:lnTo>
                    <a:pt x="2411" y="2196"/>
                  </a:lnTo>
                  <a:lnTo>
                    <a:pt x="2416" y="2206"/>
                  </a:lnTo>
                  <a:lnTo>
                    <a:pt x="2420" y="2214"/>
                  </a:lnTo>
                  <a:lnTo>
                    <a:pt x="2426" y="2222"/>
                  </a:lnTo>
                  <a:lnTo>
                    <a:pt x="2431" y="2230"/>
                  </a:lnTo>
                  <a:lnTo>
                    <a:pt x="2438" y="2235"/>
                  </a:lnTo>
                  <a:lnTo>
                    <a:pt x="2445" y="2241"/>
                  </a:lnTo>
                  <a:lnTo>
                    <a:pt x="2452" y="2245"/>
                  </a:lnTo>
                  <a:lnTo>
                    <a:pt x="2461" y="2250"/>
                  </a:lnTo>
                  <a:lnTo>
                    <a:pt x="2470" y="2252"/>
                  </a:lnTo>
                  <a:lnTo>
                    <a:pt x="2479" y="2253"/>
                  </a:lnTo>
                  <a:lnTo>
                    <a:pt x="2489" y="2254"/>
                  </a:lnTo>
                  <a:lnTo>
                    <a:pt x="2489" y="2254"/>
                  </a:lnTo>
                  <a:lnTo>
                    <a:pt x="2495" y="2253"/>
                  </a:lnTo>
                  <a:lnTo>
                    <a:pt x="2503" y="2252"/>
                  </a:lnTo>
                  <a:lnTo>
                    <a:pt x="2510" y="2251"/>
                  </a:lnTo>
                  <a:lnTo>
                    <a:pt x="2515" y="2249"/>
                  </a:lnTo>
                  <a:lnTo>
                    <a:pt x="2522" y="2245"/>
                  </a:lnTo>
                  <a:lnTo>
                    <a:pt x="2528" y="2242"/>
                  </a:lnTo>
                  <a:lnTo>
                    <a:pt x="2534" y="2238"/>
                  </a:lnTo>
                  <a:lnTo>
                    <a:pt x="2539" y="2232"/>
                  </a:lnTo>
                  <a:lnTo>
                    <a:pt x="2539" y="2249"/>
                  </a:lnTo>
                  <a:lnTo>
                    <a:pt x="2595" y="2249"/>
                  </a:lnTo>
                  <a:lnTo>
                    <a:pt x="2595" y="1934"/>
                  </a:lnTo>
                  <a:lnTo>
                    <a:pt x="2539" y="1962"/>
                  </a:lnTo>
                  <a:lnTo>
                    <a:pt x="2539" y="2042"/>
                  </a:lnTo>
                  <a:close/>
                  <a:moveTo>
                    <a:pt x="2501" y="2203"/>
                  </a:moveTo>
                  <a:lnTo>
                    <a:pt x="2501" y="2203"/>
                  </a:lnTo>
                  <a:lnTo>
                    <a:pt x="2493" y="2202"/>
                  </a:lnTo>
                  <a:lnTo>
                    <a:pt x="2487" y="2200"/>
                  </a:lnTo>
                  <a:lnTo>
                    <a:pt x="2479" y="2197"/>
                  </a:lnTo>
                  <a:lnTo>
                    <a:pt x="2472" y="2190"/>
                  </a:lnTo>
                  <a:lnTo>
                    <a:pt x="2467" y="2181"/>
                  </a:lnTo>
                  <a:lnTo>
                    <a:pt x="2462" y="2169"/>
                  </a:lnTo>
                  <a:lnTo>
                    <a:pt x="2460" y="2154"/>
                  </a:lnTo>
                  <a:lnTo>
                    <a:pt x="2459" y="2134"/>
                  </a:lnTo>
                  <a:lnTo>
                    <a:pt x="2459" y="2134"/>
                  </a:lnTo>
                  <a:lnTo>
                    <a:pt x="2460" y="2117"/>
                  </a:lnTo>
                  <a:lnTo>
                    <a:pt x="2462" y="2103"/>
                  </a:lnTo>
                  <a:lnTo>
                    <a:pt x="2467" y="2092"/>
                  </a:lnTo>
                  <a:lnTo>
                    <a:pt x="2472" y="2084"/>
                  </a:lnTo>
                  <a:lnTo>
                    <a:pt x="2479" y="2079"/>
                  </a:lnTo>
                  <a:lnTo>
                    <a:pt x="2485" y="2074"/>
                  </a:lnTo>
                  <a:lnTo>
                    <a:pt x="2493" y="2073"/>
                  </a:lnTo>
                  <a:lnTo>
                    <a:pt x="2500" y="2072"/>
                  </a:lnTo>
                  <a:lnTo>
                    <a:pt x="2500" y="2072"/>
                  </a:lnTo>
                  <a:lnTo>
                    <a:pt x="2507" y="2073"/>
                  </a:lnTo>
                  <a:lnTo>
                    <a:pt x="2514" y="2074"/>
                  </a:lnTo>
                  <a:lnTo>
                    <a:pt x="2520" y="2076"/>
                  </a:lnTo>
                  <a:lnTo>
                    <a:pt x="2525" y="2080"/>
                  </a:lnTo>
                  <a:lnTo>
                    <a:pt x="2530" y="2083"/>
                  </a:lnTo>
                  <a:lnTo>
                    <a:pt x="2534" y="2086"/>
                  </a:lnTo>
                  <a:lnTo>
                    <a:pt x="2539" y="2094"/>
                  </a:lnTo>
                  <a:lnTo>
                    <a:pt x="2539" y="2181"/>
                  </a:lnTo>
                  <a:lnTo>
                    <a:pt x="2539" y="2181"/>
                  </a:lnTo>
                  <a:lnTo>
                    <a:pt x="2533" y="2189"/>
                  </a:lnTo>
                  <a:lnTo>
                    <a:pt x="2525" y="2196"/>
                  </a:lnTo>
                  <a:lnTo>
                    <a:pt x="2520" y="2199"/>
                  </a:lnTo>
                  <a:lnTo>
                    <a:pt x="2514" y="2201"/>
                  </a:lnTo>
                  <a:lnTo>
                    <a:pt x="2507" y="2202"/>
                  </a:lnTo>
                  <a:lnTo>
                    <a:pt x="2501" y="2203"/>
                  </a:lnTo>
                  <a:lnTo>
                    <a:pt x="2501" y="2203"/>
                  </a:lnTo>
                  <a:close/>
                  <a:moveTo>
                    <a:pt x="672" y="2089"/>
                  </a:moveTo>
                  <a:lnTo>
                    <a:pt x="672" y="2089"/>
                  </a:lnTo>
                  <a:lnTo>
                    <a:pt x="664" y="2084"/>
                  </a:lnTo>
                  <a:lnTo>
                    <a:pt x="656" y="2080"/>
                  </a:lnTo>
                  <a:lnTo>
                    <a:pt x="646" y="2078"/>
                  </a:lnTo>
                  <a:lnTo>
                    <a:pt x="636" y="2076"/>
                  </a:lnTo>
                  <a:lnTo>
                    <a:pt x="636" y="2076"/>
                  </a:lnTo>
                  <a:lnTo>
                    <a:pt x="627" y="2078"/>
                  </a:lnTo>
                  <a:lnTo>
                    <a:pt x="618" y="2080"/>
                  </a:lnTo>
                  <a:lnTo>
                    <a:pt x="611" y="2084"/>
                  </a:lnTo>
                  <a:lnTo>
                    <a:pt x="606" y="2090"/>
                  </a:lnTo>
                  <a:lnTo>
                    <a:pt x="601" y="2096"/>
                  </a:lnTo>
                  <a:lnTo>
                    <a:pt x="599" y="2105"/>
                  </a:lnTo>
                  <a:lnTo>
                    <a:pt x="597" y="2116"/>
                  </a:lnTo>
                  <a:lnTo>
                    <a:pt x="596" y="2128"/>
                  </a:lnTo>
                  <a:lnTo>
                    <a:pt x="596" y="2249"/>
                  </a:lnTo>
                  <a:lnTo>
                    <a:pt x="542" y="2249"/>
                  </a:lnTo>
                  <a:lnTo>
                    <a:pt x="542" y="2027"/>
                  </a:lnTo>
                  <a:lnTo>
                    <a:pt x="596" y="2027"/>
                  </a:lnTo>
                  <a:lnTo>
                    <a:pt x="596" y="2046"/>
                  </a:lnTo>
                  <a:lnTo>
                    <a:pt x="596" y="2046"/>
                  </a:lnTo>
                  <a:lnTo>
                    <a:pt x="601" y="2040"/>
                  </a:lnTo>
                  <a:lnTo>
                    <a:pt x="607" y="2035"/>
                  </a:lnTo>
                  <a:lnTo>
                    <a:pt x="613" y="2031"/>
                  </a:lnTo>
                  <a:lnTo>
                    <a:pt x="619" y="2028"/>
                  </a:lnTo>
                  <a:lnTo>
                    <a:pt x="625" y="2025"/>
                  </a:lnTo>
                  <a:lnTo>
                    <a:pt x="631" y="2024"/>
                  </a:lnTo>
                  <a:lnTo>
                    <a:pt x="639" y="2022"/>
                  </a:lnTo>
                  <a:lnTo>
                    <a:pt x="646" y="2021"/>
                  </a:lnTo>
                  <a:lnTo>
                    <a:pt x="646" y="2021"/>
                  </a:lnTo>
                  <a:lnTo>
                    <a:pt x="657" y="2022"/>
                  </a:lnTo>
                  <a:lnTo>
                    <a:pt x="668" y="2026"/>
                  </a:lnTo>
                  <a:lnTo>
                    <a:pt x="679" y="2030"/>
                  </a:lnTo>
                  <a:lnTo>
                    <a:pt x="688" y="2036"/>
                  </a:lnTo>
                  <a:lnTo>
                    <a:pt x="672" y="2089"/>
                  </a:lnTo>
                  <a:close/>
                  <a:moveTo>
                    <a:pt x="241" y="2027"/>
                  </a:moveTo>
                  <a:lnTo>
                    <a:pt x="295" y="2027"/>
                  </a:lnTo>
                  <a:lnTo>
                    <a:pt x="232" y="2249"/>
                  </a:lnTo>
                  <a:lnTo>
                    <a:pt x="184" y="2249"/>
                  </a:lnTo>
                  <a:lnTo>
                    <a:pt x="160" y="2157"/>
                  </a:lnTo>
                  <a:lnTo>
                    <a:pt x="160" y="2157"/>
                  </a:lnTo>
                  <a:lnTo>
                    <a:pt x="148" y="2108"/>
                  </a:lnTo>
                  <a:lnTo>
                    <a:pt x="148" y="2108"/>
                  </a:lnTo>
                  <a:lnTo>
                    <a:pt x="142" y="2132"/>
                  </a:lnTo>
                  <a:lnTo>
                    <a:pt x="136" y="2158"/>
                  </a:lnTo>
                  <a:lnTo>
                    <a:pt x="110" y="2249"/>
                  </a:lnTo>
                  <a:lnTo>
                    <a:pt x="63" y="2249"/>
                  </a:lnTo>
                  <a:lnTo>
                    <a:pt x="63" y="2247"/>
                  </a:lnTo>
                  <a:lnTo>
                    <a:pt x="0" y="2027"/>
                  </a:lnTo>
                  <a:lnTo>
                    <a:pt x="57" y="2027"/>
                  </a:lnTo>
                  <a:lnTo>
                    <a:pt x="77" y="2110"/>
                  </a:lnTo>
                  <a:lnTo>
                    <a:pt x="77" y="2110"/>
                  </a:lnTo>
                  <a:lnTo>
                    <a:pt x="83" y="2136"/>
                  </a:lnTo>
                  <a:lnTo>
                    <a:pt x="88" y="2164"/>
                  </a:lnTo>
                  <a:lnTo>
                    <a:pt x="88" y="2164"/>
                  </a:lnTo>
                  <a:lnTo>
                    <a:pt x="95" y="2136"/>
                  </a:lnTo>
                  <a:lnTo>
                    <a:pt x="102" y="2108"/>
                  </a:lnTo>
                  <a:lnTo>
                    <a:pt x="125" y="2027"/>
                  </a:lnTo>
                  <a:lnTo>
                    <a:pt x="172" y="2027"/>
                  </a:lnTo>
                  <a:lnTo>
                    <a:pt x="195" y="2108"/>
                  </a:lnTo>
                  <a:lnTo>
                    <a:pt x="195" y="2108"/>
                  </a:lnTo>
                  <a:lnTo>
                    <a:pt x="202" y="2135"/>
                  </a:lnTo>
                  <a:lnTo>
                    <a:pt x="209" y="2165"/>
                  </a:lnTo>
                  <a:lnTo>
                    <a:pt x="209" y="2165"/>
                  </a:lnTo>
                  <a:lnTo>
                    <a:pt x="213" y="2139"/>
                  </a:lnTo>
                  <a:lnTo>
                    <a:pt x="220" y="2108"/>
                  </a:lnTo>
                  <a:lnTo>
                    <a:pt x="241" y="2027"/>
                  </a:lnTo>
                  <a:close/>
                  <a:moveTo>
                    <a:pt x="406" y="2021"/>
                  </a:moveTo>
                  <a:lnTo>
                    <a:pt x="406" y="2021"/>
                  </a:lnTo>
                  <a:lnTo>
                    <a:pt x="396" y="2022"/>
                  </a:lnTo>
                  <a:lnTo>
                    <a:pt x="385" y="2024"/>
                  </a:lnTo>
                  <a:lnTo>
                    <a:pt x="375" y="2027"/>
                  </a:lnTo>
                  <a:lnTo>
                    <a:pt x="366" y="2030"/>
                  </a:lnTo>
                  <a:lnTo>
                    <a:pt x="358" y="2035"/>
                  </a:lnTo>
                  <a:lnTo>
                    <a:pt x="349" y="2040"/>
                  </a:lnTo>
                  <a:lnTo>
                    <a:pt x="341" y="2047"/>
                  </a:lnTo>
                  <a:lnTo>
                    <a:pt x="334" y="2054"/>
                  </a:lnTo>
                  <a:lnTo>
                    <a:pt x="328" y="2062"/>
                  </a:lnTo>
                  <a:lnTo>
                    <a:pt x="322" y="2071"/>
                  </a:lnTo>
                  <a:lnTo>
                    <a:pt x="317" y="2081"/>
                  </a:lnTo>
                  <a:lnTo>
                    <a:pt x="313" y="2091"/>
                  </a:lnTo>
                  <a:lnTo>
                    <a:pt x="310" y="2102"/>
                  </a:lnTo>
                  <a:lnTo>
                    <a:pt x="308" y="2113"/>
                  </a:lnTo>
                  <a:lnTo>
                    <a:pt x="306" y="2125"/>
                  </a:lnTo>
                  <a:lnTo>
                    <a:pt x="306" y="2138"/>
                  </a:lnTo>
                  <a:lnTo>
                    <a:pt x="306" y="2138"/>
                  </a:lnTo>
                  <a:lnTo>
                    <a:pt x="306" y="2150"/>
                  </a:lnTo>
                  <a:lnTo>
                    <a:pt x="308" y="2163"/>
                  </a:lnTo>
                  <a:lnTo>
                    <a:pt x="310" y="2174"/>
                  </a:lnTo>
                  <a:lnTo>
                    <a:pt x="313" y="2185"/>
                  </a:lnTo>
                  <a:lnTo>
                    <a:pt x="317" y="2194"/>
                  </a:lnTo>
                  <a:lnTo>
                    <a:pt x="322" y="2204"/>
                  </a:lnTo>
                  <a:lnTo>
                    <a:pt x="328" y="2213"/>
                  </a:lnTo>
                  <a:lnTo>
                    <a:pt x="334" y="2221"/>
                  </a:lnTo>
                  <a:lnTo>
                    <a:pt x="341" y="2229"/>
                  </a:lnTo>
                  <a:lnTo>
                    <a:pt x="349" y="2235"/>
                  </a:lnTo>
                  <a:lnTo>
                    <a:pt x="358" y="2241"/>
                  </a:lnTo>
                  <a:lnTo>
                    <a:pt x="366" y="2245"/>
                  </a:lnTo>
                  <a:lnTo>
                    <a:pt x="375" y="2249"/>
                  </a:lnTo>
                  <a:lnTo>
                    <a:pt x="385" y="2252"/>
                  </a:lnTo>
                  <a:lnTo>
                    <a:pt x="396" y="2253"/>
                  </a:lnTo>
                  <a:lnTo>
                    <a:pt x="406" y="2254"/>
                  </a:lnTo>
                  <a:lnTo>
                    <a:pt x="406" y="2254"/>
                  </a:lnTo>
                  <a:lnTo>
                    <a:pt x="417" y="2253"/>
                  </a:lnTo>
                  <a:lnTo>
                    <a:pt x="428" y="2252"/>
                  </a:lnTo>
                  <a:lnTo>
                    <a:pt x="438" y="2249"/>
                  </a:lnTo>
                  <a:lnTo>
                    <a:pt x="447" y="2245"/>
                  </a:lnTo>
                  <a:lnTo>
                    <a:pt x="456" y="2241"/>
                  </a:lnTo>
                  <a:lnTo>
                    <a:pt x="465" y="2235"/>
                  </a:lnTo>
                  <a:lnTo>
                    <a:pt x="472" y="2229"/>
                  </a:lnTo>
                  <a:lnTo>
                    <a:pt x="479" y="2221"/>
                  </a:lnTo>
                  <a:lnTo>
                    <a:pt x="486" y="2213"/>
                  </a:lnTo>
                  <a:lnTo>
                    <a:pt x="491" y="2204"/>
                  </a:lnTo>
                  <a:lnTo>
                    <a:pt x="496" y="2194"/>
                  </a:lnTo>
                  <a:lnTo>
                    <a:pt x="500" y="2185"/>
                  </a:lnTo>
                  <a:lnTo>
                    <a:pt x="503" y="2174"/>
                  </a:lnTo>
                  <a:lnTo>
                    <a:pt x="505" y="2163"/>
                  </a:lnTo>
                  <a:lnTo>
                    <a:pt x="508" y="2150"/>
                  </a:lnTo>
                  <a:lnTo>
                    <a:pt x="508" y="2138"/>
                  </a:lnTo>
                  <a:lnTo>
                    <a:pt x="508" y="2138"/>
                  </a:lnTo>
                  <a:lnTo>
                    <a:pt x="508" y="2125"/>
                  </a:lnTo>
                  <a:lnTo>
                    <a:pt x="505" y="2113"/>
                  </a:lnTo>
                  <a:lnTo>
                    <a:pt x="503" y="2102"/>
                  </a:lnTo>
                  <a:lnTo>
                    <a:pt x="500" y="2091"/>
                  </a:lnTo>
                  <a:lnTo>
                    <a:pt x="496" y="2081"/>
                  </a:lnTo>
                  <a:lnTo>
                    <a:pt x="491" y="2071"/>
                  </a:lnTo>
                  <a:lnTo>
                    <a:pt x="486" y="2062"/>
                  </a:lnTo>
                  <a:lnTo>
                    <a:pt x="479" y="2054"/>
                  </a:lnTo>
                  <a:lnTo>
                    <a:pt x="472" y="2047"/>
                  </a:lnTo>
                  <a:lnTo>
                    <a:pt x="465" y="2040"/>
                  </a:lnTo>
                  <a:lnTo>
                    <a:pt x="456" y="2035"/>
                  </a:lnTo>
                  <a:lnTo>
                    <a:pt x="447" y="2030"/>
                  </a:lnTo>
                  <a:lnTo>
                    <a:pt x="438" y="2027"/>
                  </a:lnTo>
                  <a:lnTo>
                    <a:pt x="428" y="2024"/>
                  </a:lnTo>
                  <a:lnTo>
                    <a:pt x="417" y="2022"/>
                  </a:lnTo>
                  <a:lnTo>
                    <a:pt x="406" y="2021"/>
                  </a:lnTo>
                  <a:lnTo>
                    <a:pt x="406" y="2021"/>
                  </a:lnTo>
                  <a:close/>
                  <a:moveTo>
                    <a:pt x="406" y="2202"/>
                  </a:moveTo>
                  <a:lnTo>
                    <a:pt x="406" y="2202"/>
                  </a:lnTo>
                  <a:lnTo>
                    <a:pt x="396" y="2201"/>
                  </a:lnTo>
                  <a:lnTo>
                    <a:pt x="387" y="2198"/>
                  </a:lnTo>
                  <a:lnTo>
                    <a:pt x="381" y="2192"/>
                  </a:lnTo>
                  <a:lnTo>
                    <a:pt x="374" y="2185"/>
                  </a:lnTo>
                  <a:lnTo>
                    <a:pt x="369" y="2176"/>
                  </a:lnTo>
                  <a:lnTo>
                    <a:pt x="364" y="2165"/>
                  </a:lnTo>
                  <a:lnTo>
                    <a:pt x="362" y="2151"/>
                  </a:lnTo>
                  <a:lnTo>
                    <a:pt x="362" y="2138"/>
                  </a:lnTo>
                  <a:lnTo>
                    <a:pt x="362" y="2138"/>
                  </a:lnTo>
                  <a:lnTo>
                    <a:pt x="362" y="2124"/>
                  </a:lnTo>
                  <a:lnTo>
                    <a:pt x="364" y="2111"/>
                  </a:lnTo>
                  <a:lnTo>
                    <a:pt x="369" y="2101"/>
                  </a:lnTo>
                  <a:lnTo>
                    <a:pt x="374" y="2091"/>
                  </a:lnTo>
                  <a:lnTo>
                    <a:pt x="381" y="2083"/>
                  </a:lnTo>
                  <a:lnTo>
                    <a:pt x="387" y="2078"/>
                  </a:lnTo>
                  <a:lnTo>
                    <a:pt x="396" y="2074"/>
                  </a:lnTo>
                  <a:lnTo>
                    <a:pt x="406" y="2073"/>
                  </a:lnTo>
                  <a:lnTo>
                    <a:pt x="406" y="2073"/>
                  </a:lnTo>
                  <a:lnTo>
                    <a:pt x="416" y="2074"/>
                  </a:lnTo>
                  <a:lnTo>
                    <a:pt x="425" y="2078"/>
                  </a:lnTo>
                  <a:lnTo>
                    <a:pt x="433" y="2083"/>
                  </a:lnTo>
                  <a:lnTo>
                    <a:pt x="439" y="2091"/>
                  </a:lnTo>
                  <a:lnTo>
                    <a:pt x="445" y="2101"/>
                  </a:lnTo>
                  <a:lnTo>
                    <a:pt x="448" y="2111"/>
                  </a:lnTo>
                  <a:lnTo>
                    <a:pt x="450" y="2124"/>
                  </a:lnTo>
                  <a:lnTo>
                    <a:pt x="451" y="2138"/>
                  </a:lnTo>
                  <a:lnTo>
                    <a:pt x="451" y="2138"/>
                  </a:lnTo>
                  <a:lnTo>
                    <a:pt x="450" y="2151"/>
                  </a:lnTo>
                  <a:lnTo>
                    <a:pt x="448" y="2165"/>
                  </a:lnTo>
                  <a:lnTo>
                    <a:pt x="445" y="2176"/>
                  </a:lnTo>
                  <a:lnTo>
                    <a:pt x="439" y="2185"/>
                  </a:lnTo>
                  <a:lnTo>
                    <a:pt x="433" y="2192"/>
                  </a:lnTo>
                  <a:lnTo>
                    <a:pt x="425" y="2198"/>
                  </a:lnTo>
                  <a:lnTo>
                    <a:pt x="416" y="2201"/>
                  </a:lnTo>
                  <a:lnTo>
                    <a:pt x="406" y="2202"/>
                  </a:lnTo>
                  <a:lnTo>
                    <a:pt x="406" y="2202"/>
                  </a:lnTo>
                  <a:close/>
                  <a:moveTo>
                    <a:pt x="2269" y="2089"/>
                  </a:moveTo>
                  <a:lnTo>
                    <a:pt x="2269" y="2089"/>
                  </a:lnTo>
                  <a:lnTo>
                    <a:pt x="2260" y="2084"/>
                  </a:lnTo>
                  <a:lnTo>
                    <a:pt x="2251" y="2080"/>
                  </a:lnTo>
                  <a:lnTo>
                    <a:pt x="2242" y="2078"/>
                  </a:lnTo>
                  <a:lnTo>
                    <a:pt x="2233" y="2076"/>
                  </a:lnTo>
                  <a:lnTo>
                    <a:pt x="2233" y="2076"/>
                  </a:lnTo>
                  <a:lnTo>
                    <a:pt x="2223" y="2078"/>
                  </a:lnTo>
                  <a:lnTo>
                    <a:pt x="2215" y="2080"/>
                  </a:lnTo>
                  <a:lnTo>
                    <a:pt x="2208" y="2084"/>
                  </a:lnTo>
                  <a:lnTo>
                    <a:pt x="2203" y="2090"/>
                  </a:lnTo>
                  <a:lnTo>
                    <a:pt x="2198" y="2096"/>
                  </a:lnTo>
                  <a:lnTo>
                    <a:pt x="2195" y="2105"/>
                  </a:lnTo>
                  <a:lnTo>
                    <a:pt x="2193" y="2116"/>
                  </a:lnTo>
                  <a:lnTo>
                    <a:pt x="2193" y="2128"/>
                  </a:lnTo>
                  <a:lnTo>
                    <a:pt x="2193" y="2249"/>
                  </a:lnTo>
                  <a:lnTo>
                    <a:pt x="2138" y="2249"/>
                  </a:lnTo>
                  <a:lnTo>
                    <a:pt x="2138" y="2027"/>
                  </a:lnTo>
                  <a:lnTo>
                    <a:pt x="2193" y="2027"/>
                  </a:lnTo>
                  <a:lnTo>
                    <a:pt x="2193" y="2046"/>
                  </a:lnTo>
                  <a:lnTo>
                    <a:pt x="2193" y="2046"/>
                  </a:lnTo>
                  <a:lnTo>
                    <a:pt x="2197" y="2040"/>
                  </a:lnTo>
                  <a:lnTo>
                    <a:pt x="2203" y="2035"/>
                  </a:lnTo>
                  <a:lnTo>
                    <a:pt x="2208" y="2031"/>
                  </a:lnTo>
                  <a:lnTo>
                    <a:pt x="2215" y="2028"/>
                  </a:lnTo>
                  <a:lnTo>
                    <a:pt x="2222" y="2025"/>
                  </a:lnTo>
                  <a:lnTo>
                    <a:pt x="2228" y="2024"/>
                  </a:lnTo>
                  <a:lnTo>
                    <a:pt x="2235" y="2022"/>
                  </a:lnTo>
                  <a:lnTo>
                    <a:pt x="2242" y="2021"/>
                  </a:lnTo>
                  <a:lnTo>
                    <a:pt x="2242" y="2021"/>
                  </a:lnTo>
                  <a:lnTo>
                    <a:pt x="2253" y="2022"/>
                  </a:lnTo>
                  <a:lnTo>
                    <a:pt x="2264" y="2026"/>
                  </a:lnTo>
                  <a:lnTo>
                    <a:pt x="2275" y="2030"/>
                  </a:lnTo>
                  <a:lnTo>
                    <a:pt x="2283" y="2036"/>
                  </a:lnTo>
                  <a:lnTo>
                    <a:pt x="2269" y="2089"/>
                  </a:lnTo>
                  <a:close/>
                  <a:moveTo>
                    <a:pt x="1836" y="2027"/>
                  </a:moveTo>
                  <a:lnTo>
                    <a:pt x="1891" y="2027"/>
                  </a:lnTo>
                  <a:lnTo>
                    <a:pt x="1828" y="2249"/>
                  </a:lnTo>
                  <a:lnTo>
                    <a:pt x="1780" y="2249"/>
                  </a:lnTo>
                  <a:lnTo>
                    <a:pt x="1756" y="2157"/>
                  </a:lnTo>
                  <a:lnTo>
                    <a:pt x="1756" y="2157"/>
                  </a:lnTo>
                  <a:lnTo>
                    <a:pt x="1744" y="2108"/>
                  </a:lnTo>
                  <a:lnTo>
                    <a:pt x="1744" y="2108"/>
                  </a:lnTo>
                  <a:lnTo>
                    <a:pt x="1738" y="2132"/>
                  </a:lnTo>
                  <a:lnTo>
                    <a:pt x="1732" y="2158"/>
                  </a:lnTo>
                  <a:lnTo>
                    <a:pt x="1707" y="2249"/>
                  </a:lnTo>
                  <a:lnTo>
                    <a:pt x="1660" y="2249"/>
                  </a:lnTo>
                  <a:lnTo>
                    <a:pt x="1659" y="2247"/>
                  </a:lnTo>
                  <a:lnTo>
                    <a:pt x="1597" y="2027"/>
                  </a:lnTo>
                  <a:lnTo>
                    <a:pt x="1653" y="2027"/>
                  </a:lnTo>
                  <a:lnTo>
                    <a:pt x="1674" y="2110"/>
                  </a:lnTo>
                  <a:lnTo>
                    <a:pt x="1674" y="2110"/>
                  </a:lnTo>
                  <a:lnTo>
                    <a:pt x="1680" y="2136"/>
                  </a:lnTo>
                  <a:lnTo>
                    <a:pt x="1685" y="2164"/>
                  </a:lnTo>
                  <a:lnTo>
                    <a:pt x="1685" y="2164"/>
                  </a:lnTo>
                  <a:lnTo>
                    <a:pt x="1691" y="2136"/>
                  </a:lnTo>
                  <a:lnTo>
                    <a:pt x="1699" y="2108"/>
                  </a:lnTo>
                  <a:lnTo>
                    <a:pt x="1722" y="2027"/>
                  </a:lnTo>
                  <a:lnTo>
                    <a:pt x="1768" y="2027"/>
                  </a:lnTo>
                  <a:lnTo>
                    <a:pt x="1791" y="2108"/>
                  </a:lnTo>
                  <a:lnTo>
                    <a:pt x="1791" y="2108"/>
                  </a:lnTo>
                  <a:lnTo>
                    <a:pt x="1798" y="2135"/>
                  </a:lnTo>
                  <a:lnTo>
                    <a:pt x="1804" y="2165"/>
                  </a:lnTo>
                  <a:lnTo>
                    <a:pt x="1804" y="2165"/>
                  </a:lnTo>
                  <a:lnTo>
                    <a:pt x="1810" y="2139"/>
                  </a:lnTo>
                  <a:lnTo>
                    <a:pt x="1817" y="2108"/>
                  </a:lnTo>
                  <a:lnTo>
                    <a:pt x="1836" y="2027"/>
                  </a:lnTo>
                  <a:close/>
                  <a:moveTo>
                    <a:pt x="2002" y="2021"/>
                  </a:moveTo>
                  <a:lnTo>
                    <a:pt x="2002" y="2021"/>
                  </a:lnTo>
                  <a:lnTo>
                    <a:pt x="1992" y="2022"/>
                  </a:lnTo>
                  <a:lnTo>
                    <a:pt x="1981" y="2024"/>
                  </a:lnTo>
                  <a:lnTo>
                    <a:pt x="1971" y="2027"/>
                  </a:lnTo>
                  <a:lnTo>
                    <a:pt x="1962" y="2030"/>
                  </a:lnTo>
                  <a:lnTo>
                    <a:pt x="1953" y="2035"/>
                  </a:lnTo>
                  <a:lnTo>
                    <a:pt x="1945" y="2041"/>
                  </a:lnTo>
                  <a:lnTo>
                    <a:pt x="1937" y="2047"/>
                  </a:lnTo>
                  <a:lnTo>
                    <a:pt x="1930" y="2054"/>
                  </a:lnTo>
                  <a:lnTo>
                    <a:pt x="1924" y="2062"/>
                  </a:lnTo>
                  <a:lnTo>
                    <a:pt x="1918" y="2071"/>
                  </a:lnTo>
                  <a:lnTo>
                    <a:pt x="1913" y="2081"/>
                  </a:lnTo>
                  <a:lnTo>
                    <a:pt x="1909" y="2091"/>
                  </a:lnTo>
                  <a:lnTo>
                    <a:pt x="1906" y="2102"/>
                  </a:lnTo>
                  <a:lnTo>
                    <a:pt x="1903" y="2114"/>
                  </a:lnTo>
                  <a:lnTo>
                    <a:pt x="1902" y="2125"/>
                  </a:lnTo>
                  <a:lnTo>
                    <a:pt x="1902" y="2138"/>
                  </a:lnTo>
                  <a:lnTo>
                    <a:pt x="1902" y="2138"/>
                  </a:lnTo>
                  <a:lnTo>
                    <a:pt x="1902" y="2150"/>
                  </a:lnTo>
                  <a:lnTo>
                    <a:pt x="1903" y="2163"/>
                  </a:lnTo>
                  <a:lnTo>
                    <a:pt x="1906" y="2174"/>
                  </a:lnTo>
                  <a:lnTo>
                    <a:pt x="1909" y="2185"/>
                  </a:lnTo>
                  <a:lnTo>
                    <a:pt x="1913" y="2194"/>
                  </a:lnTo>
                  <a:lnTo>
                    <a:pt x="1918" y="2204"/>
                  </a:lnTo>
                  <a:lnTo>
                    <a:pt x="1924" y="2213"/>
                  </a:lnTo>
                  <a:lnTo>
                    <a:pt x="1930" y="2221"/>
                  </a:lnTo>
                  <a:lnTo>
                    <a:pt x="1937" y="2229"/>
                  </a:lnTo>
                  <a:lnTo>
                    <a:pt x="1945" y="2235"/>
                  </a:lnTo>
                  <a:lnTo>
                    <a:pt x="1953" y="2241"/>
                  </a:lnTo>
                  <a:lnTo>
                    <a:pt x="1962" y="2245"/>
                  </a:lnTo>
                  <a:lnTo>
                    <a:pt x="1971" y="2249"/>
                  </a:lnTo>
                  <a:lnTo>
                    <a:pt x="1981" y="2252"/>
                  </a:lnTo>
                  <a:lnTo>
                    <a:pt x="1992" y="2253"/>
                  </a:lnTo>
                  <a:lnTo>
                    <a:pt x="2002" y="2254"/>
                  </a:lnTo>
                  <a:lnTo>
                    <a:pt x="2002" y="2254"/>
                  </a:lnTo>
                  <a:lnTo>
                    <a:pt x="2013" y="2253"/>
                  </a:lnTo>
                  <a:lnTo>
                    <a:pt x="2024" y="2252"/>
                  </a:lnTo>
                  <a:lnTo>
                    <a:pt x="2034" y="2249"/>
                  </a:lnTo>
                  <a:lnTo>
                    <a:pt x="2043" y="2245"/>
                  </a:lnTo>
                  <a:lnTo>
                    <a:pt x="2052" y="2241"/>
                  </a:lnTo>
                  <a:lnTo>
                    <a:pt x="2061" y="2235"/>
                  </a:lnTo>
                  <a:lnTo>
                    <a:pt x="2068" y="2229"/>
                  </a:lnTo>
                  <a:lnTo>
                    <a:pt x="2075" y="2221"/>
                  </a:lnTo>
                  <a:lnTo>
                    <a:pt x="2081" y="2213"/>
                  </a:lnTo>
                  <a:lnTo>
                    <a:pt x="2087" y="2204"/>
                  </a:lnTo>
                  <a:lnTo>
                    <a:pt x="2091" y="2194"/>
                  </a:lnTo>
                  <a:lnTo>
                    <a:pt x="2096" y="2185"/>
                  </a:lnTo>
                  <a:lnTo>
                    <a:pt x="2099" y="2174"/>
                  </a:lnTo>
                  <a:lnTo>
                    <a:pt x="2101" y="2163"/>
                  </a:lnTo>
                  <a:lnTo>
                    <a:pt x="2104" y="2150"/>
                  </a:lnTo>
                  <a:lnTo>
                    <a:pt x="2104" y="2138"/>
                  </a:lnTo>
                  <a:lnTo>
                    <a:pt x="2104" y="2138"/>
                  </a:lnTo>
                  <a:lnTo>
                    <a:pt x="2104" y="2125"/>
                  </a:lnTo>
                  <a:lnTo>
                    <a:pt x="2101" y="2114"/>
                  </a:lnTo>
                  <a:lnTo>
                    <a:pt x="2099" y="2102"/>
                  </a:lnTo>
                  <a:lnTo>
                    <a:pt x="2096" y="2091"/>
                  </a:lnTo>
                  <a:lnTo>
                    <a:pt x="2091" y="2081"/>
                  </a:lnTo>
                  <a:lnTo>
                    <a:pt x="2087" y="2071"/>
                  </a:lnTo>
                  <a:lnTo>
                    <a:pt x="2081" y="2062"/>
                  </a:lnTo>
                  <a:lnTo>
                    <a:pt x="2075" y="2054"/>
                  </a:lnTo>
                  <a:lnTo>
                    <a:pt x="2068" y="2047"/>
                  </a:lnTo>
                  <a:lnTo>
                    <a:pt x="2061" y="2041"/>
                  </a:lnTo>
                  <a:lnTo>
                    <a:pt x="2052" y="2035"/>
                  </a:lnTo>
                  <a:lnTo>
                    <a:pt x="2043" y="2030"/>
                  </a:lnTo>
                  <a:lnTo>
                    <a:pt x="2034" y="2027"/>
                  </a:lnTo>
                  <a:lnTo>
                    <a:pt x="2024" y="2024"/>
                  </a:lnTo>
                  <a:lnTo>
                    <a:pt x="2013" y="2022"/>
                  </a:lnTo>
                  <a:lnTo>
                    <a:pt x="2002" y="2021"/>
                  </a:lnTo>
                  <a:lnTo>
                    <a:pt x="2002" y="2021"/>
                  </a:lnTo>
                  <a:close/>
                  <a:moveTo>
                    <a:pt x="2002" y="2202"/>
                  </a:moveTo>
                  <a:lnTo>
                    <a:pt x="2002" y="2202"/>
                  </a:lnTo>
                  <a:lnTo>
                    <a:pt x="1992" y="2201"/>
                  </a:lnTo>
                  <a:lnTo>
                    <a:pt x="1984" y="2198"/>
                  </a:lnTo>
                  <a:lnTo>
                    <a:pt x="1977" y="2192"/>
                  </a:lnTo>
                  <a:lnTo>
                    <a:pt x="1970" y="2185"/>
                  </a:lnTo>
                  <a:lnTo>
                    <a:pt x="1964" y="2176"/>
                  </a:lnTo>
                  <a:lnTo>
                    <a:pt x="1960" y="2165"/>
                  </a:lnTo>
                  <a:lnTo>
                    <a:pt x="1958" y="2151"/>
                  </a:lnTo>
                  <a:lnTo>
                    <a:pt x="1958" y="2138"/>
                  </a:lnTo>
                  <a:lnTo>
                    <a:pt x="1958" y="2138"/>
                  </a:lnTo>
                  <a:lnTo>
                    <a:pt x="1958" y="2124"/>
                  </a:lnTo>
                  <a:lnTo>
                    <a:pt x="1960" y="2112"/>
                  </a:lnTo>
                  <a:lnTo>
                    <a:pt x="1964" y="2101"/>
                  </a:lnTo>
                  <a:lnTo>
                    <a:pt x="1970" y="2091"/>
                  </a:lnTo>
                  <a:lnTo>
                    <a:pt x="1977" y="2083"/>
                  </a:lnTo>
                  <a:lnTo>
                    <a:pt x="1984" y="2078"/>
                  </a:lnTo>
                  <a:lnTo>
                    <a:pt x="1992" y="2074"/>
                  </a:lnTo>
                  <a:lnTo>
                    <a:pt x="2002" y="2073"/>
                  </a:lnTo>
                  <a:lnTo>
                    <a:pt x="2002" y="2073"/>
                  </a:lnTo>
                  <a:lnTo>
                    <a:pt x="2012" y="2074"/>
                  </a:lnTo>
                  <a:lnTo>
                    <a:pt x="2021" y="2078"/>
                  </a:lnTo>
                  <a:lnTo>
                    <a:pt x="2029" y="2083"/>
                  </a:lnTo>
                  <a:lnTo>
                    <a:pt x="2035" y="2091"/>
                  </a:lnTo>
                  <a:lnTo>
                    <a:pt x="2041" y="2101"/>
                  </a:lnTo>
                  <a:lnTo>
                    <a:pt x="2044" y="2112"/>
                  </a:lnTo>
                  <a:lnTo>
                    <a:pt x="2046" y="2124"/>
                  </a:lnTo>
                  <a:lnTo>
                    <a:pt x="2047" y="2138"/>
                  </a:lnTo>
                  <a:lnTo>
                    <a:pt x="2047" y="2138"/>
                  </a:lnTo>
                  <a:lnTo>
                    <a:pt x="2046" y="2151"/>
                  </a:lnTo>
                  <a:lnTo>
                    <a:pt x="2044" y="2165"/>
                  </a:lnTo>
                  <a:lnTo>
                    <a:pt x="2041" y="2176"/>
                  </a:lnTo>
                  <a:lnTo>
                    <a:pt x="2035" y="2185"/>
                  </a:lnTo>
                  <a:lnTo>
                    <a:pt x="2029" y="2192"/>
                  </a:lnTo>
                  <a:lnTo>
                    <a:pt x="2021" y="2198"/>
                  </a:lnTo>
                  <a:lnTo>
                    <a:pt x="2012" y="2201"/>
                  </a:lnTo>
                  <a:lnTo>
                    <a:pt x="2002" y="2202"/>
                  </a:lnTo>
                  <a:lnTo>
                    <a:pt x="2002" y="2202"/>
                  </a:lnTo>
                  <a:close/>
                  <a:moveTo>
                    <a:pt x="837" y="2100"/>
                  </a:moveTo>
                  <a:lnTo>
                    <a:pt x="904" y="2249"/>
                  </a:lnTo>
                  <a:lnTo>
                    <a:pt x="843" y="2249"/>
                  </a:lnTo>
                  <a:lnTo>
                    <a:pt x="797" y="2146"/>
                  </a:lnTo>
                  <a:lnTo>
                    <a:pt x="767" y="2182"/>
                  </a:lnTo>
                  <a:lnTo>
                    <a:pt x="767" y="2249"/>
                  </a:lnTo>
                  <a:lnTo>
                    <a:pt x="713" y="2249"/>
                  </a:lnTo>
                  <a:lnTo>
                    <a:pt x="713" y="1962"/>
                  </a:lnTo>
                  <a:lnTo>
                    <a:pt x="767" y="1934"/>
                  </a:lnTo>
                  <a:lnTo>
                    <a:pt x="767" y="2112"/>
                  </a:lnTo>
                  <a:lnTo>
                    <a:pt x="767" y="2112"/>
                  </a:lnTo>
                  <a:lnTo>
                    <a:pt x="788" y="2083"/>
                  </a:lnTo>
                  <a:lnTo>
                    <a:pt x="832" y="2027"/>
                  </a:lnTo>
                  <a:lnTo>
                    <a:pt x="896" y="2027"/>
                  </a:lnTo>
                  <a:lnTo>
                    <a:pt x="837" y="2100"/>
                  </a:lnTo>
                  <a:close/>
                  <a:moveTo>
                    <a:pt x="1097" y="2249"/>
                  </a:moveTo>
                  <a:lnTo>
                    <a:pt x="1042" y="2249"/>
                  </a:lnTo>
                  <a:lnTo>
                    <a:pt x="1042" y="2027"/>
                  </a:lnTo>
                  <a:lnTo>
                    <a:pt x="1097" y="2027"/>
                  </a:lnTo>
                  <a:lnTo>
                    <a:pt x="1097" y="2046"/>
                  </a:lnTo>
                  <a:lnTo>
                    <a:pt x="1097" y="2046"/>
                  </a:lnTo>
                  <a:lnTo>
                    <a:pt x="1103" y="2040"/>
                  </a:lnTo>
                  <a:lnTo>
                    <a:pt x="1108" y="2036"/>
                  </a:lnTo>
                  <a:lnTo>
                    <a:pt x="1115" y="2031"/>
                  </a:lnTo>
                  <a:lnTo>
                    <a:pt x="1121" y="2028"/>
                  </a:lnTo>
                  <a:lnTo>
                    <a:pt x="1129" y="2026"/>
                  </a:lnTo>
                  <a:lnTo>
                    <a:pt x="1137" y="2024"/>
                  </a:lnTo>
                  <a:lnTo>
                    <a:pt x="1144" y="2022"/>
                  </a:lnTo>
                  <a:lnTo>
                    <a:pt x="1153" y="2021"/>
                  </a:lnTo>
                  <a:lnTo>
                    <a:pt x="1153" y="2021"/>
                  </a:lnTo>
                  <a:lnTo>
                    <a:pt x="1163" y="2022"/>
                  </a:lnTo>
                  <a:lnTo>
                    <a:pt x="1172" y="2024"/>
                  </a:lnTo>
                  <a:lnTo>
                    <a:pt x="1180" y="2026"/>
                  </a:lnTo>
                  <a:lnTo>
                    <a:pt x="1189" y="2028"/>
                  </a:lnTo>
                  <a:lnTo>
                    <a:pt x="1195" y="2032"/>
                  </a:lnTo>
                  <a:lnTo>
                    <a:pt x="1202" y="2037"/>
                  </a:lnTo>
                  <a:lnTo>
                    <a:pt x="1208" y="2041"/>
                  </a:lnTo>
                  <a:lnTo>
                    <a:pt x="1214" y="2048"/>
                  </a:lnTo>
                  <a:lnTo>
                    <a:pt x="1218" y="2054"/>
                  </a:lnTo>
                  <a:lnTo>
                    <a:pt x="1223" y="2062"/>
                  </a:lnTo>
                  <a:lnTo>
                    <a:pt x="1226" y="2070"/>
                  </a:lnTo>
                  <a:lnTo>
                    <a:pt x="1229" y="2080"/>
                  </a:lnTo>
                  <a:lnTo>
                    <a:pt x="1232" y="2090"/>
                  </a:lnTo>
                  <a:lnTo>
                    <a:pt x="1233" y="2100"/>
                  </a:lnTo>
                  <a:lnTo>
                    <a:pt x="1234" y="2111"/>
                  </a:lnTo>
                  <a:lnTo>
                    <a:pt x="1235" y="2123"/>
                  </a:lnTo>
                  <a:lnTo>
                    <a:pt x="1235" y="2249"/>
                  </a:lnTo>
                  <a:lnTo>
                    <a:pt x="1180" y="2249"/>
                  </a:lnTo>
                  <a:lnTo>
                    <a:pt x="1180" y="2126"/>
                  </a:lnTo>
                  <a:lnTo>
                    <a:pt x="1180" y="2126"/>
                  </a:lnTo>
                  <a:lnTo>
                    <a:pt x="1179" y="2114"/>
                  </a:lnTo>
                  <a:lnTo>
                    <a:pt x="1178" y="2102"/>
                  </a:lnTo>
                  <a:lnTo>
                    <a:pt x="1174" y="2093"/>
                  </a:lnTo>
                  <a:lnTo>
                    <a:pt x="1170" y="2085"/>
                  </a:lnTo>
                  <a:lnTo>
                    <a:pt x="1164" y="2080"/>
                  </a:lnTo>
                  <a:lnTo>
                    <a:pt x="1158" y="2075"/>
                  </a:lnTo>
                  <a:lnTo>
                    <a:pt x="1149" y="2073"/>
                  </a:lnTo>
                  <a:lnTo>
                    <a:pt x="1139" y="2072"/>
                  </a:lnTo>
                  <a:lnTo>
                    <a:pt x="1139" y="2072"/>
                  </a:lnTo>
                  <a:lnTo>
                    <a:pt x="1130" y="2073"/>
                  </a:lnTo>
                  <a:lnTo>
                    <a:pt x="1121" y="2075"/>
                  </a:lnTo>
                  <a:lnTo>
                    <a:pt x="1114" y="2080"/>
                  </a:lnTo>
                  <a:lnTo>
                    <a:pt x="1108" y="2086"/>
                  </a:lnTo>
                  <a:lnTo>
                    <a:pt x="1104" y="2093"/>
                  </a:lnTo>
                  <a:lnTo>
                    <a:pt x="1100" y="2103"/>
                  </a:lnTo>
                  <a:lnTo>
                    <a:pt x="1098" y="2114"/>
                  </a:lnTo>
                  <a:lnTo>
                    <a:pt x="1097" y="2126"/>
                  </a:lnTo>
                  <a:lnTo>
                    <a:pt x="1097" y="2249"/>
                  </a:lnTo>
                  <a:close/>
                  <a:moveTo>
                    <a:pt x="1408" y="2042"/>
                  </a:moveTo>
                  <a:lnTo>
                    <a:pt x="1408" y="2042"/>
                  </a:lnTo>
                  <a:lnTo>
                    <a:pt x="1403" y="2038"/>
                  </a:lnTo>
                  <a:lnTo>
                    <a:pt x="1397" y="2033"/>
                  </a:lnTo>
                  <a:lnTo>
                    <a:pt x="1392" y="2030"/>
                  </a:lnTo>
                  <a:lnTo>
                    <a:pt x="1385" y="2027"/>
                  </a:lnTo>
                  <a:lnTo>
                    <a:pt x="1378" y="2025"/>
                  </a:lnTo>
                  <a:lnTo>
                    <a:pt x="1372" y="2024"/>
                  </a:lnTo>
                  <a:lnTo>
                    <a:pt x="1365" y="2022"/>
                  </a:lnTo>
                  <a:lnTo>
                    <a:pt x="1359" y="2021"/>
                  </a:lnTo>
                  <a:lnTo>
                    <a:pt x="1359" y="2021"/>
                  </a:lnTo>
                  <a:lnTo>
                    <a:pt x="1349" y="2022"/>
                  </a:lnTo>
                  <a:lnTo>
                    <a:pt x="1340" y="2024"/>
                  </a:lnTo>
                  <a:lnTo>
                    <a:pt x="1331" y="2026"/>
                  </a:lnTo>
                  <a:lnTo>
                    <a:pt x="1322" y="2030"/>
                  </a:lnTo>
                  <a:lnTo>
                    <a:pt x="1314" y="2033"/>
                  </a:lnTo>
                  <a:lnTo>
                    <a:pt x="1308" y="2039"/>
                  </a:lnTo>
                  <a:lnTo>
                    <a:pt x="1301" y="2046"/>
                  </a:lnTo>
                  <a:lnTo>
                    <a:pt x="1295" y="2052"/>
                  </a:lnTo>
                  <a:lnTo>
                    <a:pt x="1289" y="2060"/>
                  </a:lnTo>
                  <a:lnTo>
                    <a:pt x="1285" y="2069"/>
                  </a:lnTo>
                  <a:lnTo>
                    <a:pt x="1280" y="2078"/>
                  </a:lnTo>
                  <a:lnTo>
                    <a:pt x="1277" y="2089"/>
                  </a:lnTo>
                  <a:lnTo>
                    <a:pt x="1275" y="2099"/>
                  </a:lnTo>
                  <a:lnTo>
                    <a:pt x="1273" y="2111"/>
                  </a:lnTo>
                  <a:lnTo>
                    <a:pt x="1271" y="2123"/>
                  </a:lnTo>
                  <a:lnTo>
                    <a:pt x="1271" y="2135"/>
                  </a:lnTo>
                  <a:lnTo>
                    <a:pt x="1271" y="2135"/>
                  </a:lnTo>
                  <a:lnTo>
                    <a:pt x="1271" y="2149"/>
                  </a:lnTo>
                  <a:lnTo>
                    <a:pt x="1273" y="2161"/>
                  </a:lnTo>
                  <a:lnTo>
                    <a:pt x="1275" y="2174"/>
                  </a:lnTo>
                  <a:lnTo>
                    <a:pt x="1277" y="2186"/>
                  </a:lnTo>
                  <a:lnTo>
                    <a:pt x="1280" y="2196"/>
                  </a:lnTo>
                  <a:lnTo>
                    <a:pt x="1285" y="2206"/>
                  </a:lnTo>
                  <a:lnTo>
                    <a:pt x="1289" y="2214"/>
                  </a:lnTo>
                  <a:lnTo>
                    <a:pt x="1295" y="2222"/>
                  </a:lnTo>
                  <a:lnTo>
                    <a:pt x="1300" y="2230"/>
                  </a:lnTo>
                  <a:lnTo>
                    <a:pt x="1307" y="2235"/>
                  </a:lnTo>
                  <a:lnTo>
                    <a:pt x="1313" y="2241"/>
                  </a:lnTo>
                  <a:lnTo>
                    <a:pt x="1321" y="2245"/>
                  </a:lnTo>
                  <a:lnTo>
                    <a:pt x="1330" y="2249"/>
                  </a:lnTo>
                  <a:lnTo>
                    <a:pt x="1339" y="2252"/>
                  </a:lnTo>
                  <a:lnTo>
                    <a:pt x="1348" y="2253"/>
                  </a:lnTo>
                  <a:lnTo>
                    <a:pt x="1357" y="2254"/>
                  </a:lnTo>
                  <a:lnTo>
                    <a:pt x="1357" y="2254"/>
                  </a:lnTo>
                  <a:lnTo>
                    <a:pt x="1364" y="2253"/>
                  </a:lnTo>
                  <a:lnTo>
                    <a:pt x="1372" y="2252"/>
                  </a:lnTo>
                  <a:lnTo>
                    <a:pt x="1378" y="2251"/>
                  </a:lnTo>
                  <a:lnTo>
                    <a:pt x="1385" y="2249"/>
                  </a:lnTo>
                  <a:lnTo>
                    <a:pt x="1391" y="2245"/>
                  </a:lnTo>
                  <a:lnTo>
                    <a:pt x="1397" y="2242"/>
                  </a:lnTo>
                  <a:lnTo>
                    <a:pt x="1403" y="2238"/>
                  </a:lnTo>
                  <a:lnTo>
                    <a:pt x="1408" y="2232"/>
                  </a:lnTo>
                  <a:lnTo>
                    <a:pt x="1408" y="2238"/>
                  </a:lnTo>
                  <a:lnTo>
                    <a:pt x="1408" y="2238"/>
                  </a:lnTo>
                  <a:lnTo>
                    <a:pt x="1408" y="2246"/>
                  </a:lnTo>
                  <a:lnTo>
                    <a:pt x="1407" y="2256"/>
                  </a:lnTo>
                  <a:lnTo>
                    <a:pt x="1404" y="2266"/>
                  </a:lnTo>
                  <a:lnTo>
                    <a:pt x="1402" y="2271"/>
                  </a:lnTo>
                  <a:lnTo>
                    <a:pt x="1399" y="2275"/>
                  </a:lnTo>
                  <a:lnTo>
                    <a:pt x="1395" y="2279"/>
                  </a:lnTo>
                  <a:lnTo>
                    <a:pt x="1391" y="2284"/>
                  </a:lnTo>
                  <a:lnTo>
                    <a:pt x="1385" y="2287"/>
                  </a:lnTo>
                  <a:lnTo>
                    <a:pt x="1378" y="2290"/>
                  </a:lnTo>
                  <a:lnTo>
                    <a:pt x="1370" y="2293"/>
                  </a:lnTo>
                  <a:lnTo>
                    <a:pt x="1361" y="2295"/>
                  </a:lnTo>
                  <a:lnTo>
                    <a:pt x="1350" y="2296"/>
                  </a:lnTo>
                  <a:lnTo>
                    <a:pt x="1337" y="2296"/>
                  </a:lnTo>
                  <a:lnTo>
                    <a:pt x="1334" y="2296"/>
                  </a:lnTo>
                  <a:lnTo>
                    <a:pt x="1354" y="2339"/>
                  </a:lnTo>
                  <a:lnTo>
                    <a:pt x="1355" y="2339"/>
                  </a:lnTo>
                  <a:lnTo>
                    <a:pt x="1355" y="2339"/>
                  </a:lnTo>
                  <a:lnTo>
                    <a:pt x="1369" y="2339"/>
                  </a:lnTo>
                  <a:lnTo>
                    <a:pt x="1381" y="2338"/>
                  </a:lnTo>
                  <a:lnTo>
                    <a:pt x="1392" y="2335"/>
                  </a:lnTo>
                  <a:lnTo>
                    <a:pt x="1403" y="2332"/>
                  </a:lnTo>
                  <a:lnTo>
                    <a:pt x="1413" y="2328"/>
                  </a:lnTo>
                  <a:lnTo>
                    <a:pt x="1421" y="2324"/>
                  </a:lnTo>
                  <a:lnTo>
                    <a:pt x="1429" y="2318"/>
                  </a:lnTo>
                  <a:lnTo>
                    <a:pt x="1436" y="2311"/>
                  </a:lnTo>
                  <a:lnTo>
                    <a:pt x="1442" y="2304"/>
                  </a:lnTo>
                  <a:lnTo>
                    <a:pt x="1448" y="2296"/>
                  </a:lnTo>
                  <a:lnTo>
                    <a:pt x="1452" y="2286"/>
                  </a:lnTo>
                  <a:lnTo>
                    <a:pt x="1456" y="2276"/>
                  </a:lnTo>
                  <a:lnTo>
                    <a:pt x="1459" y="2266"/>
                  </a:lnTo>
                  <a:lnTo>
                    <a:pt x="1461" y="2254"/>
                  </a:lnTo>
                  <a:lnTo>
                    <a:pt x="1462" y="2242"/>
                  </a:lnTo>
                  <a:lnTo>
                    <a:pt x="1462" y="2229"/>
                  </a:lnTo>
                  <a:lnTo>
                    <a:pt x="1462" y="2027"/>
                  </a:lnTo>
                  <a:lnTo>
                    <a:pt x="1408" y="2027"/>
                  </a:lnTo>
                  <a:lnTo>
                    <a:pt x="1408" y="2042"/>
                  </a:lnTo>
                  <a:close/>
                  <a:moveTo>
                    <a:pt x="1408" y="2094"/>
                  </a:moveTo>
                  <a:lnTo>
                    <a:pt x="1408" y="2181"/>
                  </a:lnTo>
                  <a:lnTo>
                    <a:pt x="1408" y="2181"/>
                  </a:lnTo>
                  <a:lnTo>
                    <a:pt x="1401" y="2189"/>
                  </a:lnTo>
                  <a:lnTo>
                    <a:pt x="1393" y="2197"/>
                  </a:lnTo>
                  <a:lnTo>
                    <a:pt x="1387" y="2199"/>
                  </a:lnTo>
                  <a:lnTo>
                    <a:pt x="1382" y="2201"/>
                  </a:lnTo>
                  <a:lnTo>
                    <a:pt x="1376" y="2202"/>
                  </a:lnTo>
                  <a:lnTo>
                    <a:pt x="1369" y="2203"/>
                  </a:lnTo>
                  <a:lnTo>
                    <a:pt x="1369" y="2203"/>
                  </a:lnTo>
                  <a:lnTo>
                    <a:pt x="1362" y="2202"/>
                  </a:lnTo>
                  <a:lnTo>
                    <a:pt x="1354" y="2200"/>
                  </a:lnTo>
                  <a:lnTo>
                    <a:pt x="1348" y="2197"/>
                  </a:lnTo>
                  <a:lnTo>
                    <a:pt x="1341" y="2190"/>
                  </a:lnTo>
                  <a:lnTo>
                    <a:pt x="1335" y="2181"/>
                  </a:lnTo>
                  <a:lnTo>
                    <a:pt x="1331" y="2169"/>
                  </a:lnTo>
                  <a:lnTo>
                    <a:pt x="1329" y="2154"/>
                  </a:lnTo>
                  <a:lnTo>
                    <a:pt x="1328" y="2134"/>
                  </a:lnTo>
                  <a:lnTo>
                    <a:pt x="1328" y="2134"/>
                  </a:lnTo>
                  <a:lnTo>
                    <a:pt x="1329" y="2117"/>
                  </a:lnTo>
                  <a:lnTo>
                    <a:pt x="1331" y="2103"/>
                  </a:lnTo>
                  <a:lnTo>
                    <a:pt x="1335" y="2092"/>
                  </a:lnTo>
                  <a:lnTo>
                    <a:pt x="1341" y="2084"/>
                  </a:lnTo>
                  <a:lnTo>
                    <a:pt x="1348" y="2079"/>
                  </a:lnTo>
                  <a:lnTo>
                    <a:pt x="1354" y="2074"/>
                  </a:lnTo>
                  <a:lnTo>
                    <a:pt x="1362" y="2073"/>
                  </a:lnTo>
                  <a:lnTo>
                    <a:pt x="1369" y="2072"/>
                  </a:lnTo>
                  <a:lnTo>
                    <a:pt x="1369" y="2072"/>
                  </a:lnTo>
                  <a:lnTo>
                    <a:pt x="1376" y="2073"/>
                  </a:lnTo>
                  <a:lnTo>
                    <a:pt x="1383" y="2074"/>
                  </a:lnTo>
                  <a:lnTo>
                    <a:pt x="1388" y="2076"/>
                  </a:lnTo>
                  <a:lnTo>
                    <a:pt x="1394" y="2080"/>
                  </a:lnTo>
                  <a:lnTo>
                    <a:pt x="1398" y="2083"/>
                  </a:lnTo>
                  <a:lnTo>
                    <a:pt x="1402" y="2086"/>
                  </a:lnTo>
                  <a:lnTo>
                    <a:pt x="1408" y="2094"/>
                  </a:lnTo>
                  <a:lnTo>
                    <a:pt x="1408" y="2094"/>
                  </a:lnTo>
                  <a:close/>
                  <a:moveTo>
                    <a:pt x="938" y="2027"/>
                  </a:moveTo>
                  <a:lnTo>
                    <a:pt x="993" y="2027"/>
                  </a:lnTo>
                  <a:lnTo>
                    <a:pt x="993" y="2123"/>
                  </a:lnTo>
                  <a:lnTo>
                    <a:pt x="993" y="2249"/>
                  </a:lnTo>
                  <a:lnTo>
                    <a:pt x="938" y="2249"/>
                  </a:lnTo>
                  <a:lnTo>
                    <a:pt x="938" y="2027"/>
                  </a:lnTo>
                  <a:close/>
                  <a:moveTo>
                    <a:pt x="993" y="1967"/>
                  </a:moveTo>
                  <a:lnTo>
                    <a:pt x="993" y="1995"/>
                  </a:lnTo>
                  <a:lnTo>
                    <a:pt x="938" y="1995"/>
                  </a:lnTo>
                  <a:lnTo>
                    <a:pt x="938" y="1940"/>
                  </a:lnTo>
                  <a:lnTo>
                    <a:pt x="993" y="1940"/>
                  </a:lnTo>
                  <a:lnTo>
                    <a:pt x="993" y="1967"/>
                  </a:lnTo>
                  <a:close/>
                  <a:moveTo>
                    <a:pt x="2309" y="1962"/>
                  </a:moveTo>
                  <a:lnTo>
                    <a:pt x="2364" y="1934"/>
                  </a:lnTo>
                  <a:lnTo>
                    <a:pt x="2364" y="2127"/>
                  </a:lnTo>
                  <a:lnTo>
                    <a:pt x="2364" y="2249"/>
                  </a:lnTo>
                  <a:lnTo>
                    <a:pt x="2309" y="2249"/>
                  </a:lnTo>
                  <a:lnTo>
                    <a:pt x="2309" y="1962"/>
                  </a:lnTo>
                  <a:close/>
                  <a:moveTo>
                    <a:pt x="397" y="757"/>
                  </a:moveTo>
                  <a:lnTo>
                    <a:pt x="850" y="757"/>
                  </a:lnTo>
                  <a:lnTo>
                    <a:pt x="850" y="495"/>
                  </a:lnTo>
                  <a:lnTo>
                    <a:pt x="397" y="495"/>
                  </a:lnTo>
                  <a:lnTo>
                    <a:pt x="397" y="288"/>
                  </a:lnTo>
                  <a:lnTo>
                    <a:pt x="898" y="288"/>
                  </a:lnTo>
                  <a:lnTo>
                    <a:pt x="732" y="0"/>
                  </a:lnTo>
                  <a:lnTo>
                    <a:pt x="22" y="0"/>
                  </a:lnTo>
                  <a:lnTo>
                    <a:pt x="22" y="1251"/>
                  </a:lnTo>
                  <a:lnTo>
                    <a:pt x="1023" y="1251"/>
                  </a:lnTo>
                  <a:lnTo>
                    <a:pt x="1023" y="963"/>
                  </a:lnTo>
                  <a:lnTo>
                    <a:pt x="397" y="963"/>
                  </a:lnTo>
                  <a:lnTo>
                    <a:pt x="397" y="757"/>
                  </a:lnTo>
                  <a:close/>
                  <a:moveTo>
                    <a:pt x="1690" y="0"/>
                  </a:moveTo>
                  <a:lnTo>
                    <a:pt x="1477" y="409"/>
                  </a:lnTo>
                  <a:lnTo>
                    <a:pt x="1265" y="0"/>
                  </a:lnTo>
                  <a:lnTo>
                    <a:pt x="850" y="0"/>
                  </a:lnTo>
                  <a:lnTo>
                    <a:pt x="1287" y="757"/>
                  </a:lnTo>
                  <a:lnTo>
                    <a:pt x="1287" y="1251"/>
                  </a:lnTo>
                  <a:lnTo>
                    <a:pt x="1661" y="1251"/>
                  </a:lnTo>
                  <a:lnTo>
                    <a:pt x="1661" y="757"/>
                  </a:lnTo>
                  <a:lnTo>
                    <a:pt x="2099" y="0"/>
                  </a:lnTo>
                  <a:lnTo>
                    <a:pt x="1690"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sz="1798">
                <a:latin typeface="EYInterstate" panose="02000503020000020004" pitchFamily="2" charset="0"/>
              </a:endParaRPr>
            </a:p>
          </p:txBody>
        </p:sp>
      </p:grpSp>
      <p:pic>
        <p:nvPicPr>
          <p:cNvPr id="8" name="Picture 7" descr="A black screen with white text&#10;&#10;Description automatically generated">
            <a:extLst>
              <a:ext uri="{FF2B5EF4-FFF2-40B4-BE49-F238E27FC236}">
                <a16:creationId xmlns:a16="http://schemas.microsoft.com/office/drawing/2014/main" id="{EC6F5087-F6BF-62FF-20D1-B30D538233B8}"/>
              </a:ext>
            </a:extLst>
          </p:cNvPr>
          <p:cNvPicPr>
            <a:picLocks noChangeAspect="1"/>
          </p:cNvPicPr>
          <p:nvPr userDrawn="1"/>
        </p:nvPicPr>
        <p:blipFill rotWithShape="1">
          <a:blip r:embed="rId4" cstate="screen">
            <a:extLst>
              <a:ext uri="{28A0092B-C50C-407E-A947-70E740481C1C}">
                <a14:useLocalDpi xmlns:a14="http://schemas.microsoft.com/office/drawing/2010/main"/>
              </a:ext>
            </a:extLst>
          </a:blip>
          <a:srcRect b="79287"/>
          <a:stretch/>
        </p:blipFill>
        <p:spPr>
          <a:xfrm>
            <a:off x="359554" y="6209724"/>
            <a:ext cx="5483544" cy="491130"/>
          </a:xfrm>
          <a:prstGeom prst="rect">
            <a:avLst/>
          </a:prstGeom>
        </p:spPr>
      </p:pic>
    </p:spTree>
    <p:extLst>
      <p:ext uri="{BB962C8B-B14F-4D97-AF65-F5344CB8AC3E}">
        <p14:creationId xmlns:p14="http://schemas.microsoft.com/office/powerpoint/2010/main" val="195568636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Agenda">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9EC5F5-14E0-4B05-29E6-E9A059AA1002}"/>
              </a:ext>
            </a:extLst>
          </p:cNvPr>
          <p:cNvSpPr>
            <a:spLocks noGrp="1"/>
          </p:cNvSpPr>
          <p:nvPr>
            <p:ph type="title"/>
          </p:nvPr>
        </p:nvSpPr>
        <p:spPr/>
        <p:txBody>
          <a:bodyPr/>
          <a:lstStyle/>
          <a:p>
            <a:r>
              <a:rPr lang="en-GB"/>
              <a:t>Click to edit Master title style</a:t>
            </a:r>
            <a:endParaRPr lang="en-US"/>
          </a:p>
        </p:txBody>
      </p:sp>
      <p:sp>
        <p:nvSpPr>
          <p:cNvPr id="4" name="Date Placeholder 3">
            <a:extLst>
              <a:ext uri="{FF2B5EF4-FFF2-40B4-BE49-F238E27FC236}">
                <a16:creationId xmlns:a16="http://schemas.microsoft.com/office/drawing/2014/main" id="{6DECAE16-1D46-ECE2-67B1-B4055F385487}"/>
              </a:ext>
            </a:extLst>
          </p:cNvPr>
          <p:cNvSpPr>
            <a:spLocks noGrp="1"/>
          </p:cNvSpPr>
          <p:nvPr>
            <p:ph type="dt" sz="half" idx="10"/>
          </p:nvPr>
        </p:nvSpPr>
        <p:spPr/>
        <p:txBody>
          <a:bodyPr/>
          <a:lstStyle/>
          <a:p>
            <a:fld id="{BA6408DA-D413-7D44-B738-187087A80961}" type="datetime4">
              <a:rPr lang="en-GB" smtClean="0"/>
              <a:t>17 December 2024</a:t>
            </a:fld>
            <a:endParaRPr lang="en-US"/>
          </a:p>
        </p:txBody>
      </p:sp>
      <p:sp>
        <p:nvSpPr>
          <p:cNvPr id="5" name="Footer Placeholder 4">
            <a:extLst>
              <a:ext uri="{FF2B5EF4-FFF2-40B4-BE49-F238E27FC236}">
                <a16:creationId xmlns:a16="http://schemas.microsoft.com/office/drawing/2014/main" id="{98E63702-02E0-6C43-ACB9-CF47EDD90CA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26F7576-DAEE-2232-6A83-201B728CCEEC}"/>
              </a:ext>
            </a:extLst>
          </p:cNvPr>
          <p:cNvSpPr>
            <a:spLocks noGrp="1"/>
          </p:cNvSpPr>
          <p:nvPr>
            <p:ph type="sldNum" sz="quarter" idx="12"/>
          </p:nvPr>
        </p:nvSpPr>
        <p:spPr/>
        <p:txBody>
          <a:bodyPr/>
          <a:lstStyle/>
          <a:p>
            <a:fld id="{94FCA0F3-9F3A-694B-99BB-0E592A797735}" type="slidenum">
              <a:rPr lang="en-US" smtClean="0"/>
              <a:t>‹#›</a:t>
            </a:fld>
            <a:endParaRPr lang="en-US"/>
          </a:p>
        </p:txBody>
      </p:sp>
      <p:sp>
        <p:nvSpPr>
          <p:cNvPr id="10" name="Text Placeholder 9">
            <a:extLst>
              <a:ext uri="{FF2B5EF4-FFF2-40B4-BE49-F238E27FC236}">
                <a16:creationId xmlns:a16="http://schemas.microsoft.com/office/drawing/2014/main" id="{920A2165-CDB3-28AA-F42A-E5E3D72C1440}"/>
              </a:ext>
            </a:extLst>
          </p:cNvPr>
          <p:cNvSpPr>
            <a:spLocks noGrp="1"/>
          </p:cNvSpPr>
          <p:nvPr>
            <p:ph type="body" sz="quarter" idx="13" hasCustomPrompt="1"/>
          </p:nvPr>
        </p:nvSpPr>
        <p:spPr>
          <a:xfrm>
            <a:off x="687006" y="1562813"/>
            <a:ext cx="1749623" cy="2031325"/>
          </a:xfrm>
        </p:spPr>
        <p:txBody>
          <a:bodyPr wrap="square">
            <a:spAutoFit/>
          </a:bodyPr>
          <a:lstStyle>
            <a:lvl1pPr marL="0" indent="0">
              <a:buNone/>
              <a:defRPr sz="13186"/>
            </a:lvl1pPr>
          </a:lstStyle>
          <a:p>
            <a:pPr lvl="0"/>
            <a:r>
              <a:rPr lang="en-GB"/>
              <a:t>1</a:t>
            </a:r>
            <a:endParaRPr lang="en-US"/>
          </a:p>
        </p:txBody>
      </p:sp>
      <p:sp>
        <p:nvSpPr>
          <p:cNvPr id="12" name="Text Placeholder 11">
            <a:extLst>
              <a:ext uri="{FF2B5EF4-FFF2-40B4-BE49-F238E27FC236}">
                <a16:creationId xmlns:a16="http://schemas.microsoft.com/office/drawing/2014/main" id="{72F22FF9-556A-C2E8-B863-C4ABF9E562CA}"/>
              </a:ext>
            </a:extLst>
          </p:cNvPr>
          <p:cNvSpPr>
            <a:spLocks noGrp="1"/>
          </p:cNvSpPr>
          <p:nvPr>
            <p:ph type="body" sz="quarter" idx="14"/>
          </p:nvPr>
        </p:nvSpPr>
        <p:spPr>
          <a:xfrm>
            <a:off x="914629" y="3714751"/>
            <a:ext cx="1522001" cy="2298592"/>
          </a:xfrm>
        </p:spPr>
        <p:txBody>
          <a:bodyPr/>
          <a:lstStyle>
            <a:lvl1pPr marL="0" indent="0">
              <a:buNone/>
              <a:defRPr/>
            </a:lvl1pPr>
            <a:lvl2pPr marL="261676" indent="-261676">
              <a:tabLst/>
              <a:defRPr sz="1398"/>
            </a:lvl2pPr>
            <a:lvl3pPr>
              <a:defRPr sz="1398"/>
            </a:lvl3pPr>
            <a:lvl4pPr>
              <a:defRPr sz="1398"/>
            </a:lvl4pPr>
            <a:lvl5pPr>
              <a:defRPr sz="1398"/>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cxnSp>
        <p:nvCxnSpPr>
          <p:cNvPr id="14" name="Straight Connector 13">
            <a:extLst>
              <a:ext uri="{FF2B5EF4-FFF2-40B4-BE49-F238E27FC236}">
                <a16:creationId xmlns:a16="http://schemas.microsoft.com/office/drawing/2014/main" id="{CBD7D1D0-0A4F-CF62-1217-508B19F7975A}"/>
              </a:ext>
            </a:extLst>
          </p:cNvPr>
          <p:cNvCxnSpPr>
            <a:cxnSpLocks/>
          </p:cNvCxnSpPr>
          <p:nvPr userDrawn="1"/>
        </p:nvCxnSpPr>
        <p:spPr>
          <a:xfrm>
            <a:off x="2742857" y="1982345"/>
            <a:ext cx="0" cy="4030998"/>
          </a:xfrm>
          <a:prstGeom prst="line">
            <a:avLst/>
          </a:prstGeom>
          <a:ln w="3175">
            <a:solidFill>
              <a:schemeClr val="bg1"/>
            </a:solidFill>
            <a:tailEnd type="none"/>
          </a:ln>
        </p:spPr>
        <p:style>
          <a:lnRef idx="1">
            <a:schemeClr val="accent1"/>
          </a:lnRef>
          <a:fillRef idx="0">
            <a:schemeClr val="accent1"/>
          </a:fillRef>
          <a:effectRef idx="0">
            <a:schemeClr val="accent1"/>
          </a:effectRef>
          <a:fontRef idx="minor">
            <a:schemeClr val="tx1"/>
          </a:fontRef>
        </p:style>
      </p:cxnSp>
      <p:sp>
        <p:nvSpPr>
          <p:cNvPr id="15" name="Text Placeholder 9">
            <a:extLst>
              <a:ext uri="{FF2B5EF4-FFF2-40B4-BE49-F238E27FC236}">
                <a16:creationId xmlns:a16="http://schemas.microsoft.com/office/drawing/2014/main" id="{01966FF2-5428-5B69-E7AE-BFF161673D6E}"/>
              </a:ext>
            </a:extLst>
          </p:cNvPr>
          <p:cNvSpPr>
            <a:spLocks noGrp="1"/>
          </p:cNvSpPr>
          <p:nvPr>
            <p:ph type="body" sz="quarter" idx="15" hasCustomPrompt="1"/>
          </p:nvPr>
        </p:nvSpPr>
        <p:spPr>
          <a:xfrm>
            <a:off x="2957040" y="1562813"/>
            <a:ext cx="1482735" cy="2031325"/>
          </a:xfrm>
        </p:spPr>
        <p:txBody>
          <a:bodyPr wrap="square">
            <a:spAutoFit/>
          </a:bodyPr>
          <a:lstStyle>
            <a:lvl1pPr marL="0" indent="0">
              <a:buNone/>
              <a:defRPr sz="13186"/>
            </a:lvl1pPr>
          </a:lstStyle>
          <a:p>
            <a:pPr lvl="0"/>
            <a:r>
              <a:rPr lang="en-GB"/>
              <a:t>2</a:t>
            </a:r>
            <a:endParaRPr lang="en-US"/>
          </a:p>
        </p:txBody>
      </p:sp>
      <p:sp>
        <p:nvSpPr>
          <p:cNvPr id="18" name="Text Placeholder 9">
            <a:extLst>
              <a:ext uri="{FF2B5EF4-FFF2-40B4-BE49-F238E27FC236}">
                <a16:creationId xmlns:a16="http://schemas.microsoft.com/office/drawing/2014/main" id="{C6555E58-768A-349B-15E6-CC9387A3A1DB}"/>
              </a:ext>
            </a:extLst>
          </p:cNvPr>
          <p:cNvSpPr>
            <a:spLocks noGrp="1"/>
          </p:cNvSpPr>
          <p:nvPr>
            <p:ph type="body" sz="quarter" idx="17" hasCustomPrompt="1"/>
          </p:nvPr>
        </p:nvSpPr>
        <p:spPr>
          <a:xfrm>
            <a:off x="5120175" y="1562813"/>
            <a:ext cx="1049420" cy="2031325"/>
          </a:xfrm>
        </p:spPr>
        <p:txBody>
          <a:bodyPr wrap="none">
            <a:spAutoFit/>
          </a:bodyPr>
          <a:lstStyle>
            <a:lvl1pPr marL="0" indent="0">
              <a:buNone/>
              <a:defRPr sz="13186"/>
            </a:lvl1pPr>
          </a:lstStyle>
          <a:p>
            <a:pPr lvl="0"/>
            <a:r>
              <a:rPr lang="en-GB"/>
              <a:t>3</a:t>
            </a:r>
            <a:endParaRPr lang="en-US"/>
          </a:p>
        </p:txBody>
      </p:sp>
      <p:sp>
        <p:nvSpPr>
          <p:cNvPr id="21" name="Text Placeholder 9">
            <a:extLst>
              <a:ext uri="{FF2B5EF4-FFF2-40B4-BE49-F238E27FC236}">
                <a16:creationId xmlns:a16="http://schemas.microsoft.com/office/drawing/2014/main" id="{49879A1E-F2F9-42BA-3328-9525ECB4546F}"/>
              </a:ext>
            </a:extLst>
          </p:cNvPr>
          <p:cNvSpPr>
            <a:spLocks noGrp="1"/>
          </p:cNvSpPr>
          <p:nvPr>
            <p:ph type="body" sz="quarter" idx="19" hasCustomPrompt="1"/>
          </p:nvPr>
        </p:nvSpPr>
        <p:spPr>
          <a:xfrm>
            <a:off x="7265584" y="1562813"/>
            <a:ext cx="1049420" cy="2031325"/>
          </a:xfrm>
        </p:spPr>
        <p:txBody>
          <a:bodyPr wrap="none">
            <a:spAutoFit/>
          </a:bodyPr>
          <a:lstStyle>
            <a:lvl1pPr marL="0" indent="0">
              <a:buNone/>
              <a:defRPr sz="13186"/>
            </a:lvl1pPr>
          </a:lstStyle>
          <a:p>
            <a:pPr lvl="0"/>
            <a:r>
              <a:rPr lang="en-GB"/>
              <a:t>4</a:t>
            </a:r>
            <a:endParaRPr lang="en-US"/>
          </a:p>
        </p:txBody>
      </p:sp>
      <p:sp>
        <p:nvSpPr>
          <p:cNvPr id="24" name="Text Placeholder 9">
            <a:extLst>
              <a:ext uri="{FF2B5EF4-FFF2-40B4-BE49-F238E27FC236}">
                <a16:creationId xmlns:a16="http://schemas.microsoft.com/office/drawing/2014/main" id="{073FAA3D-00DC-42DA-E563-7837E0FE52AA}"/>
              </a:ext>
            </a:extLst>
          </p:cNvPr>
          <p:cNvSpPr>
            <a:spLocks noGrp="1"/>
          </p:cNvSpPr>
          <p:nvPr>
            <p:ph type="body" sz="quarter" idx="21" hasCustomPrompt="1"/>
          </p:nvPr>
        </p:nvSpPr>
        <p:spPr>
          <a:xfrm>
            <a:off x="9360526" y="1562813"/>
            <a:ext cx="1049420" cy="2031325"/>
          </a:xfrm>
        </p:spPr>
        <p:txBody>
          <a:bodyPr wrap="none">
            <a:spAutoFit/>
          </a:bodyPr>
          <a:lstStyle>
            <a:lvl1pPr marL="0" indent="0">
              <a:buNone/>
              <a:defRPr sz="13186"/>
            </a:lvl1pPr>
          </a:lstStyle>
          <a:p>
            <a:pPr lvl="0"/>
            <a:r>
              <a:rPr lang="en-GB"/>
              <a:t>5</a:t>
            </a:r>
            <a:endParaRPr lang="en-US"/>
          </a:p>
        </p:txBody>
      </p:sp>
      <p:sp>
        <p:nvSpPr>
          <p:cNvPr id="26" name="Text Placeholder 11">
            <a:extLst>
              <a:ext uri="{FF2B5EF4-FFF2-40B4-BE49-F238E27FC236}">
                <a16:creationId xmlns:a16="http://schemas.microsoft.com/office/drawing/2014/main" id="{EC3E6048-7A96-5DFD-BE54-F7F7CB074759}"/>
              </a:ext>
            </a:extLst>
          </p:cNvPr>
          <p:cNvSpPr>
            <a:spLocks noGrp="1"/>
          </p:cNvSpPr>
          <p:nvPr>
            <p:ph type="body" sz="quarter" idx="23"/>
          </p:nvPr>
        </p:nvSpPr>
        <p:spPr>
          <a:xfrm>
            <a:off x="3052280" y="3714751"/>
            <a:ext cx="1522001" cy="2298592"/>
          </a:xfrm>
        </p:spPr>
        <p:txBody>
          <a:bodyPr/>
          <a:lstStyle>
            <a:lvl1pPr marL="0" indent="0">
              <a:buNone/>
              <a:defRPr/>
            </a:lvl1pPr>
            <a:lvl2pPr marL="261676" indent="-261676">
              <a:tabLst/>
              <a:defRPr sz="1398"/>
            </a:lvl2pPr>
            <a:lvl3pPr>
              <a:defRPr sz="1398"/>
            </a:lvl3pPr>
            <a:lvl4pPr>
              <a:defRPr sz="1398"/>
            </a:lvl4pPr>
            <a:lvl5pPr>
              <a:defRPr sz="1398"/>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27" name="Text Placeholder 11">
            <a:extLst>
              <a:ext uri="{FF2B5EF4-FFF2-40B4-BE49-F238E27FC236}">
                <a16:creationId xmlns:a16="http://schemas.microsoft.com/office/drawing/2014/main" id="{1192515D-A2F7-E10B-4A4D-D2E5F4BF4CC4}"/>
              </a:ext>
            </a:extLst>
          </p:cNvPr>
          <p:cNvSpPr>
            <a:spLocks noGrp="1"/>
          </p:cNvSpPr>
          <p:nvPr>
            <p:ph type="body" sz="quarter" idx="24"/>
          </p:nvPr>
        </p:nvSpPr>
        <p:spPr>
          <a:xfrm>
            <a:off x="5205424" y="3714751"/>
            <a:ext cx="1522001" cy="2298592"/>
          </a:xfrm>
        </p:spPr>
        <p:txBody>
          <a:bodyPr/>
          <a:lstStyle>
            <a:lvl1pPr marL="0" indent="0">
              <a:buNone/>
              <a:defRPr/>
            </a:lvl1pPr>
            <a:lvl2pPr marL="261676" indent="-261676">
              <a:tabLst/>
              <a:defRPr sz="1398"/>
            </a:lvl2pPr>
            <a:lvl3pPr>
              <a:defRPr sz="1398"/>
            </a:lvl3pPr>
            <a:lvl4pPr>
              <a:defRPr sz="1398"/>
            </a:lvl4pPr>
            <a:lvl5pPr>
              <a:defRPr sz="1398"/>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28" name="Text Placeholder 11">
            <a:extLst>
              <a:ext uri="{FF2B5EF4-FFF2-40B4-BE49-F238E27FC236}">
                <a16:creationId xmlns:a16="http://schemas.microsoft.com/office/drawing/2014/main" id="{162E052C-6192-A7C7-869E-5C4D53120906}"/>
              </a:ext>
            </a:extLst>
          </p:cNvPr>
          <p:cNvSpPr>
            <a:spLocks noGrp="1"/>
          </p:cNvSpPr>
          <p:nvPr>
            <p:ph type="body" sz="quarter" idx="25"/>
          </p:nvPr>
        </p:nvSpPr>
        <p:spPr>
          <a:xfrm>
            <a:off x="7343077" y="3714751"/>
            <a:ext cx="1522001" cy="2298592"/>
          </a:xfrm>
        </p:spPr>
        <p:txBody>
          <a:bodyPr/>
          <a:lstStyle>
            <a:lvl1pPr marL="0" indent="0">
              <a:buNone/>
              <a:defRPr/>
            </a:lvl1pPr>
            <a:lvl2pPr marL="261676" indent="-261676">
              <a:tabLst/>
              <a:defRPr sz="1398"/>
            </a:lvl2pPr>
            <a:lvl3pPr>
              <a:defRPr sz="1398"/>
            </a:lvl3pPr>
            <a:lvl4pPr>
              <a:defRPr sz="1398"/>
            </a:lvl4pPr>
            <a:lvl5pPr>
              <a:defRPr sz="1398"/>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29" name="Text Placeholder 11">
            <a:extLst>
              <a:ext uri="{FF2B5EF4-FFF2-40B4-BE49-F238E27FC236}">
                <a16:creationId xmlns:a16="http://schemas.microsoft.com/office/drawing/2014/main" id="{7A73B455-7DF1-8436-B927-D2FF9FE6D2A1}"/>
              </a:ext>
            </a:extLst>
          </p:cNvPr>
          <p:cNvSpPr>
            <a:spLocks noGrp="1"/>
          </p:cNvSpPr>
          <p:nvPr>
            <p:ph type="body" sz="quarter" idx="26"/>
          </p:nvPr>
        </p:nvSpPr>
        <p:spPr>
          <a:xfrm>
            <a:off x="9480729" y="3714751"/>
            <a:ext cx="1522001" cy="2298592"/>
          </a:xfrm>
        </p:spPr>
        <p:txBody>
          <a:bodyPr/>
          <a:lstStyle>
            <a:lvl1pPr marL="0" indent="0">
              <a:buNone/>
              <a:defRPr/>
            </a:lvl1pPr>
            <a:lvl2pPr marL="261676" indent="-261676">
              <a:tabLst/>
              <a:defRPr sz="1398"/>
            </a:lvl2pPr>
            <a:lvl3pPr>
              <a:defRPr sz="1398"/>
            </a:lvl3pPr>
            <a:lvl4pPr>
              <a:defRPr sz="1398"/>
            </a:lvl4pPr>
            <a:lvl5pPr>
              <a:defRPr sz="1398"/>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cxnSp>
        <p:nvCxnSpPr>
          <p:cNvPr id="31" name="Straight Connector 30">
            <a:extLst>
              <a:ext uri="{FF2B5EF4-FFF2-40B4-BE49-F238E27FC236}">
                <a16:creationId xmlns:a16="http://schemas.microsoft.com/office/drawing/2014/main" id="{58449234-62EF-0E2B-45DE-4F3ABC0A502B}"/>
              </a:ext>
            </a:extLst>
          </p:cNvPr>
          <p:cNvCxnSpPr>
            <a:cxnSpLocks/>
          </p:cNvCxnSpPr>
          <p:nvPr userDrawn="1"/>
        </p:nvCxnSpPr>
        <p:spPr>
          <a:xfrm>
            <a:off x="4884269" y="1982345"/>
            <a:ext cx="0" cy="4030998"/>
          </a:xfrm>
          <a:prstGeom prst="line">
            <a:avLst/>
          </a:prstGeom>
          <a:ln w="3175">
            <a:solidFill>
              <a:schemeClr val="bg1"/>
            </a:solidFill>
            <a:tailEnd type="none"/>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749CD187-F913-6309-3E4F-8895D82C0537}"/>
              </a:ext>
            </a:extLst>
          </p:cNvPr>
          <p:cNvCxnSpPr>
            <a:cxnSpLocks/>
          </p:cNvCxnSpPr>
          <p:nvPr userDrawn="1"/>
        </p:nvCxnSpPr>
        <p:spPr>
          <a:xfrm>
            <a:off x="7029667" y="1982345"/>
            <a:ext cx="0" cy="4030998"/>
          </a:xfrm>
          <a:prstGeom prst="line">
            <a:avLst/>
          </a:prstGeom>
          <a:ln w="3175">
            <a:solidFill>
              <a:schemeClr val="bg1"/>
            </a:solidFill>
            <a:tailEnd type="none"/>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15ADF199-A246-02CC-9091-F4BC60ED546B}"/>
              </a:ext>
            </a:extLst>
          </p:cNvPr>
          <p:cNvCxnSpPr>
            <a:cxnSpLocks/>
          </p:cNvCxnSpPr>
          <p:nvPr userDrawn="1"/>
        </p:nvCxnSpPr>
        <p:spPr>
          <a:xfrm>
            <a:off x="9175064" y="1982345"/>
            <a:ext cx="0" cy="4030998"/>
          </a:xfrm>
          <a:prstGeom prst="line">
            <a:avLst/>
          </a:prstGeom>
          <a:ln w="3175">
            <a:solidFill>
              <a:schemeClr val="bg1"/>
            </a:solidFill>
            <a:tailEnd type="non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89830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userDrawn="1">
  <p:cSld name="Title Slide 4">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1" name="Subtitle 2">
            <a:extLst>
              <a:ext uri="{FF2B5EF4-FFF2-40B4-BE49-F238E27FC236}">
                <a16:creationId xmlns:a16="http://schemas.microsoft.com/office/drawing/2014/main" id="{EB31273C-7454-4F04-E480-E44CD28DF7B7}"/>
              </a:ext>
            </a:extLst>
          </p:cNvPr>
          <p:cNvSpPr>
            <a:spLocks noGrp="1"/>
          </p:cNvSpPr>
          <p:nvPr>
            <p:ph type="subTitle" idx="1" hasCustomPrompt="1"/>
          </p:nvPr>
        </p:nvSpPr>
        <p:spPr>
          <a:xfrm>
            <a:off x="368108" y="4388110"/>
            <a:ext cx="5451810" cy="619233"/>
          </a:xfrm>
        </p:spPr>
        <p:txBody>
          <a:bodyPr/>
          <a:lstStyle>
            <a:lvl1pPr marL="0" indent="0" algn="l">
              <a:buNone/>
              <a:defRPr sz="1099">
                <a:solidFill>
                  <a:schemeClr val="tx2"/>
                </a:solidFill>
                <a:latin typeface="+mn-lt"/>
              </a:defRPr>
            </a:lvl1pPr>
            <a:lvl2pPr marL="456971" indent="0" algn="ctr">
              <a:buNone/>
              <a:defRPr sz="1999"/>
            </a:lvl2pPr>
            <a:lvl3pPr marL="913943" indent="0" algn="ctr">
              <a:buNone/>
              <a:defRPr sz="1799"/>
            </a:lvl3pPr>
            <a:lvl4pPr marL="1370914" indent="0" algn="ctr">
              <a:buNone/>
              <a:defRPr sz="1599"/>
            </a:lvl4pPr>
            <a:lvl5pPr marL="1827886" indent="0" algn="ctr">
              <a:buNone/>
              <a:defRPr sz="1599"/>
            </a:lvl5pPr>
            <a:lvl6pPr marL="2284857" indent="0" algn="ctr">
              <a:buNone/>
              <a:defRPr sz="1599"/>
            </a:lvl6pPr>
            <a:lvl7pPr marL="2741828" indent="0" algn="ctr">
              <a:buNone/>
              <a:defRPr sz="1599"/>
            </a:lvl7pPr>
            <a:lvl8pPr marL="3198800" indent="0" algn="ctr">
              <a:buNone/>
              <a:defRPr sz="1599"/>
            </a:lvl8pPr>
            <a:lvl9pPr marL="3655771" indent="0" algn="ctr">
              <a:buNone/>
              <a:defRPr sz="1599"/>
            </a:lvl9pPr>
          </a:lstStyle>
          <a:p>
            <a:r>
              <a:rPr lang="en-GB"/>
              <a:t>CLICK TO EDIT MASTER SUBTITLE STYLE</a:t>
            </a:r>
            <a:endParaRPr lang="en-US"/>
          </a:p>
        </p:txBody>
      </p:sp>
      <p:sp>
        <p:nvSpPr>
          <p:cNvPr id="5" name="Title 4">
            <a:extLst>
              <a:ext uri="{FF2B5EF4-FFF2-40B4-BE49-F238E27FC236}">
                <a16:creationId xmlns:a16="http://schemas.microsoft.com/office/drawing/2014/main" id="{1896AD24-6455-F02F-0584-00B15131B556}"/>
              </a:ext>
            </a:extLst>
          </p:cNvPr>
          <p:cNvSpPr>
            <a:spLocks noGrp="1"/>
          </p:cNvSpPr>
          <p:nvPr>
            <p:ph type="title"/>
          </p:nvPr>
        </p:nvSpPr>
        <p:spPr>
          <a:xfrm>
            <a:off x="368108" y="1163783"/>
            <a:ext cx="8176130" cy="2868297"/>
          </a:xfrm>
        </p:spPr>
        <p:txBody>
          <a:bodyPr anchor="b"/>
          <a:lstStyle>
            <a:lvl1pPr>
              <a:lnSpc>
                <a:spcPct val="90000"/>
              </a:lnSpc>
              <a:defRPr sz="4798" b="0" i="0">
                <a:latin typeface="+mj-lt"/>
              </a:defRPr>
            </a:lvl1pPr>
          </a:lstStyle>
          <a:p>
            <a:r>
              <a:rPr lang="en-GB"/>
              <a:t>Click to edit Master title style</a:t>
            </a:r>
            <a:endParaRPr lang="en-US"/>
          </a:p>
        </p:txBody>
      </p:sp>
      <p:grpSp>
        <p:nvGrpSpPr>
          <p:cNvPr id="3" name="Group 4">
            <a:extLst>
              <a:ext uri="{FF2B5EF4-FFF2-40B4-BE49-F238E27FC236}">
                <a16:creationId xmlns:a16="http://schemas.microsoft.com/office/drawing/2014/main" id="{6508B373-6672-363C-70D3-1D8DF20986E3}"/>
              </a:ext>
            </a:extLst>
          </p:cNvPr>
          <p:cNvGrpSpPr>
            <a:grpSpLocks noChangeAspect="1"/>
          </p:cNvGrpSpPr>
          <p:nvPr userDrawn="1"/>
        </p:nvGrpSpPr>
        <p:grpSpPr bwMode="auto">
          <a:xfrm>
            <a:off x="10359392" y="4960938"/>
            <a:ext cx="1224912" cy="1435100"/>
            <a:chOff x="6529" y="3125"/>
            <a:chExt cx="772" cy="904"/>
          </a:xfrm>
        </p:grpSpPr>
        <p:sp>
          <p:nvSpPr>
            <p:cNvPr id="6" name="Freeform 5">
              <a:extLst>
                <a:ext uri="{FF2B5EF4-FFF2-40B4-BE49-F238E27FC236}">
                  <a16:creationId xmlns:a16="http://schemas.microsoft.com/office/drawing/2014/main" id="{BF7338A0-261C-C054-52C7-3D8776861EA1}"/>
                </a:ext>
              </a:extLst>
            </p:cNvPr>
            <p:cNvSpPr>
              <a:spLocks/>
            </p:cNvSpPr>
            <p:nvPr userDrawn="1"/>
          </p:nvSpPr>
          <p:spPr bwMode="auto">
            <a:xfrm>
              <a:off x="6529" y="3125"/>
              <a:ext cx="619" cy="226"/>
            </a:xfrm>
            <a:custGeom>
              <a:avLst/>
              <a:gdLst>
                <a:gd name="T0" fmla="*/ 2473 w 2473"/>
                <a:gd name="T1" fmla="*/ 0 h 902"/>
                <a:gd name="T2" fmla="*/ 0 w 2473"/>
                <a:gd name="T3" fmla="*/ 902 h 902"/>
                <a:gd name="T4" fmla="*/ 2473 w 2473"/>
                <a:gd name="T5" fmla="*/ 466 h 902"/>
                <a:gd name="T6" fmla="*/ 2473 w 2473"/>
                <a:gd name="T7" fmla="*/ 0 h 902"/>
              </a:gdLst>
              <a:ahLst/>
              <a:cxnLst>
                <a:cxn ang="0">
                  <a:pos x="T0" y="T1"/>
                </a:cxn>
                <a:cxn ang="0">
                  <a:pos x="T2" y="T3"/>
                </a:cxn>
                <a:cxn ang="0">
                  <a:pos x="T4" y="T5"/>
                </a:cxn>
                <a:cxn ang="0">
                  <a:pos x="T6" y="T7"/>
                </a:cxn>
              </a:cxnLst>
              <a:rect l="0" t="0" r="r" b="b"/>
              <a:pathLst>
                <a:path w="2473" h="902">
                  <a:moveTo>
                    <a:pt x="2473" y="0"/>
                  </a:moveTo>
                  <a:lnTo>
                    <a:pt x="0" y="902"/>
                  </a:lnTo>
                  <a:lnTo>
                    <a:pt x="2473" y="466"/>
                  </a:lnTo>
                  <a:lnTo>
                    <a:pt x="2473"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sz="1799"/>
            </a:p>
          </p:txBody>
        </p:sp>
        <p:sp>
          <p:nvSpPr>
            <p:cNvPr id="12" name="Freeform 6">
              <a:extLst>
                <a:ext uri="{FF2B5EF4-FFF2-40B4-BE49-F238E27FC236}">
                  <a16:creationId xmlns:a16="http://schemas.microsoft.com/office/drawing/2014/main" id="{26319311-8FFE-A419-8552-E769A217237C}"/>
                </a:ext>
              </a:extLst>
            </p:cNvPr>
            <p:cNvSpPr>
              <a:spLocks noEditPoints="1"/>
            </p:cNvSpPr>
            <p:nvPr userDrawn="1"/>
          </p:nvSpPr>
          <p:spPr bwMode="auto">
            <a:xfrm>
              <a:off x="6529" y="3444"/>
              <a:ext cx="772" cy="585"/>
            </a:xfrm>
            <a:custGeom>
              <a:avLst/>
              <a:gdLst>
                <a:gd name="T0" fmla="*/ 233 w 3088"/>
                <a:gd name="T1" fmla="*/ 1588 h 2339"/>
                <a:gd name="T2" fmla="*/ 253 w 3088"/>
                <a:gd name="T3" fmla="*/ 1795 h 2339"/>
                <a:gd name="T4" fmla="*/ 151 w 3088"/>
                <a:gd name="T5" fmla="*/ 1810 h 2339"/>
                <a:gd name="T6" fmla="*/ 351 w 3088"/>
                <a:gd name="T7" fmla="*/ 1761 h 2339"/>
                <a:gd name="T8" fmla="*/ 416 w 3088"/>
                <a:gd name="T9" fmla="*/ 1857 h 2339"/>
                <a:gd name="T10" fmla="*/ 1140 w 3088"/>
                <a:gd name="T11" fmla="*/ 1652 h 2339"/>
                <a:gd name="T12" fmla="*/ 1216 w 3088"/>
                <a:gd name="T13" fmla="*/ 1738 h 2339"/>
                <a:gd name="T14" fmla="*/ 696 w 3088"/>
                <a:gd name="T15" fmla="*/ 1546 h 2339"/>
                <a:gd name="T16" fmla="*/ 738 w 3088"/>
                <a:gd name="T17" fmla="*/ 1710 h 2339"/>
                <a:gd name="T18" fmla="*/ 860 w 3088"/>
                <a:gd name="T19" fmla="*/ 1854 h 2339"/>
                <a:gd name="T20" fmla="*/ 832 w 3088"/>
                <a:gd name="T21" fmla="*/ 1684 h 2339"/>
                <a:gd name="T22" fmla="*/ 2021 w 3088"/>
                <a:gd name="T23" fmla="*/ 1860 h 2339"/>
                <a:gd name="T24" fmla="*/ 2158 w 3088"/>
                <a:gd name="T25" fmla="*/ 1747 h 2339"/>
                <a:gd name="T26" fmla="*/ 2100 w 3088"/>
                <a:gd name="T27" fmla="*/ 1730 h 2339"/>
                <a:gd name="T28" fmla="*/ 2059 w 3088"/>
                <a:gd name="T29" fmla="*/ 1684 h 2339"/>
                <a:gd name="T30" fmla="*/ 1309 w 3088"/>
                <a:gd name="T31" fmla="*/ 1734 h 2339"/>
                <a:gd name="T32" fmla="*/ 1445 w 3088"/>
                <a:gd name="T33" fmla="*/ 1844 h 2339"/>
                <a:gd name="T34" fmla="*/ 1473 w 3088"/>
                <a:gd name="T35" fmla="*/ 1923 h 2339"/>
                <a:gd name="T36" fmla="*/ 1369 w 3088"/>
                <a:gd name="T37" fmla="*/ 1781 h 2339"/>
                <a:gd name="T38" fmla="*/ 1727 w 3088"/>
                <a:gd name="T39" fmla="*/ 1677 h 2339"/>
                <a:gd name="T40" fmla="*/ 1632 w 3088"/>
                <a:gd name="T41" fmla="*/ 1778 h 2339"/>
                <a:gd name="T42" fmla="*/ 1822 w 3088"/>
                <a:gd name="T43" fmla="*/ 1710 h 2339"/>
                <a:gd name="T44" fmla="*/ 1686 w 3088"/>
                <a:gd name="T45" fmla="*/ 1786 h 2339"/>
                <a:gd name="T46" fmla="*/ 1708 w 3088"/>
                <a:gd name="T47" fmla="*/ 1817 h 2339"/>
                <a:gd name="T48" fmla="*/ 2240 w 3088"/>
                <a:gd name="T49" fmla="*/ 1766 h 2339"/>
                <a:gd name="T50" fmla="*/ 2227 w 3088"/>
                <a:gd name="T51" fmla="*/ 1653 h 2339"/>
                <a:gd name="T52" fmla="*/ 2290 w 3088"/>
                <a:gd name="T53" fmla="*/ 1866 h 2339"/>
                <a:gd name="T54" fmla="*/ 2321 w 3088"/>
                <a:gd name="T55" fmla="*/ 1709 h 2339"/>
                <a:gd name="T56" fmla="*/ 2908 w 3088"/>
                <a:gd name="T57" fmla="*/ 1750 h 2339"/>
                <a:gd name="T58" fmla="*/ 2730 w 3088"/>
                <a:gd name="T59" fmla="*/ 1683 h 2339"/>
                <a:gd name="T60" fmla="*/ 2852 w 3088"/>
                <a:gd name="T61" fmla="*/ 1860 h 2339"/>
                <a:gd name="T62" fmla="*/ 2639 w 3088"/>
                <a:gd name="T63" fmla="*/ 1783 h 2339"/>
                <a:gd name="T64" fmla="*/ 2605 w 3088"/>
                <a:gd name="T65" fmla="*/ 1853 h 2339"/>
                <a:gd name="T66" fmla="*/ 2464 w 3088"/>
                <a:gd name="T67" fmla="*/ 1861 h 2339"/>
                <a:gd name="T68" fmla="*/ 2495 w 3088"/>
                <a:gd name="T69" fmla="*/ 1812 h 2339"/>
                <a:gd name="T70" fmla="*/ 2998 w 3088"/>
                <a:gd name="T71" fmla="*/ 1639 h 2339"/>
                <a:gd name="T72" fmla="*/ 975 w 3088"/>
                <a:gd name="T73" fmla="*/ 1860 h 2339"/>
                <a:gd name="T74" fmla="*/ 2416 w 3088"/>
                <a:gd name="T75" fmla="*/ 2069 h 2339"/>
                <a:gd name="T76" fmla="*/ 2510 w 3088"/>
                <a:gd name="T77" fmla="*/ 2251 h 2339"/>
                <a:gd name="T78" fmla="*/ 2485 w 3088"/>
                <a:gd name="T79" fmla="*/ 2074 h 2339"/>
                <a:gd name="T80" fmla="*/ 627 w 3088"/>
                <a:gd name="T81" fmla="*/ 2078 h 2339"/>
                <a:gd name="T82" fmla="*/ 672 w 3088"/>
                <a:gd name="T83" fmla="*/ 2089 h 2339"/>
                <a:gd name="T84" fmla="*/ 202 w 3088"/>
                <a:gd name="T85" fmla="*/ 2135 h 2339"/>
                <a:gd name="T86" fmla="*/ 310 w 3088"/>
                <a:gd name="T87" fmla="*/ 2174 h 2339"/>
                <a:gd name="T88" fmla="*/ 503 w 3088"/>
                <a:gd name="T89" fmla="*/ 2174 h 2339"/>
                <a:gd name="T90" fmla="*/ 374 w 3088"/>
                <a:gd name="T91" fmla="*/ 2185 h 2339"/>
                <a:gd name="T92" fmla="*/ 439 w 3088"/>
                <a:gd name="T93" fmla="*/ 2185 h 2339"/>
                <a:gd name="T94" fmla="*/ 2197 w 3088"/>
                <a:gd name="T95" fmla="*/ 2040 h 2339"/>
                <a:gd name="T96" fmla="*/ 1597 w 3088"/>
                <a:gd name="T97" fmla="*/ 2027 h 2339"/>
                <a:gd name="T98" fmla="*/ 1937 w 3088"/>
                <a:gd name="T99" fmla="*/ 2047 h 2339"/>
                <a:gd name="T100" fmla="*/ 2002 w 3088"/>
                <a:gd name="T101" fmla="*/ 2254 h 2339"/>
                <a:gd name="T102" fmla="*/ 2061 w 3088"/>
                <a:gd name="T103" fmla="*/ 2041 h 2339"/>
                <a:gd name="T104" fmla="*/ 2002 w 3088"/>
                <a:gd name="T105" fmla="*/ 2073 h 2339"/>
                <a:gd name="T106" fmla="*/ 767 w 3088"/>
                <a:gd name="T107" fmla="*/ 1934 h 2339"/>
                <a:gd name="T108" fmla="*/ 1202 w 3088"/>
                <a:gd name="T109" fmla="*/ 2037 h 2339"/>
                <a:gd name="T110" fmla="*/ 1108 w 3088"/>
                <a:gd name="T111" fmla="*/ 2086 h 2339"/>
                <a:gd name="T112" fmla="*/ 1280 w 3088"/>
                <a:gd name="T113" fmla="*/ 2078 h 2339"/>
                <a:gd name="T114" fmla="*/ 1385 w 3088"/>
                <a:gd name="T115" fmla="*/ 2249 h 2339"/>
                <a:gd name="T116" fmla="*/ 1403 w 3088"/>
                <a:gd name="T117" fmla="*/ 2332 h 2339"/>
                <a:gd name="T118" fmla="*/ 1354 w 3088"/>
                <a:gd name="T119" fmla="*/ 2200 h 2339"/>
                <a:gd name="T120" fmla="*/ 993 w 3088"/>
                <a:gd name="T121" fmla="*/ 2123 h 2339"/>
                <a:gd name="T122" fmla="*/ 397 w 3088"/>
                <a:gd name="T123" fmla="*/ 963 h 23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088" h="2339">
                  <a:moveTo>
                    <a:pt x="257" y="1763"/>
                  </a:moveTo>
                  <a:lnTo>
                    <a:pt x="257" y="1763"/>
                  </a:lnTo>
                  <a:lnTo>
                    <a:pt x="257" y="1755"/>
                  </a:lnTo>
                  <a:lnTo>
                    <a:pt x="256" y="1749"/>
                  </a:lnTo>
                  <a:lnTo>
                    <a:pt x="253" y="1736"/>
                  </a:lnTo>
                  <a:lnTo>
                    <a:pt x="247" y="1725"/>
                  </a:lnTo>
                  <a:lnTo>
                    <a:pt x="241" y="1716"/>
                  </a:lnTo>
                  <a:lnTo>
                    <a:pt x="233" y="1709"/>
                  </a:lnTo>
                  <a:lnTo>
                    <a:pt x="225" y="1704"/>
                  </a:lnTo>
                  <a:lnTo>
                    <a:pt x="219" y="1699"/>
                  </a:lnTo>
                  <a:lnTo>
                    <a:pt x="212" y="1696"/>
                  </a:lnTo>
                  <a:lnTo>
                    <a:pt x="212" y="1696"/>
                  </a:lnTo>
                  <a:lnTo>
                    <a:pt x="220" y="1690"/>
                  </a:lnTo>
                  <a:lnTo>
                    <a:pt x="226" y="1685"/>
                  </a:lnTo>
                  <a:lnTo>
                    <a:pt x="232" y="1678"/>
                  </a:lnTo>
                  <a:lnTo>
                    <a:pt x="237" y="1671"/>
                  </a:lnTo>
                  <a:lnTo>
                    <a:pt x="242" y="1663"/>
                  </a:lnTo>
                  <a:lnTo>
                    <a:pt x="244" y="1654"/>
                  </a:lnTo>
                  <a:lnTo>
                    <a:pt x="246" y="1645"/>
                  </a:lnTo>
                  <a:lnTo>
                    <a:pt x="246" y="1635"/>
                  </a:lnTo>
                  <a:lnTo>
                    <a:pt x="246" y="1635"/>
                  </a:lnTo>
                  <a:lnTo>
                    <a:pt x="246" y="1626"/>
                  </a:lnTo>
                  <a:lnTo>
                    <a:pt x="245" y="1618"/>
                  </a:lnTo>
                  <a:lnTo>
                    <a:pt x="243" y="1610"/>
                  </a:lnTo>
                  <a:lnTo>
                    <a:pt x="241" y="1602"/>
                  </a:lnTo>
                  <a:lnTo>
                    <a:pt x="237" y="1594"/>
                  </a:lnTo>
                  <a:lnTo>
                    <a:pt x="233" y="1588"/>
                  </a:lnTo>
                  <a:lnTo>
                    <a:pt x="227" y="1582"/>
                  </a:lnTo>
                  <a:lnTo>
                    <a:pt x="222" y="1577"/>
                  </a:lnTo>
                  <a:lnTo>
                    <a:pt x="215" y="1572"/>
                  </a:lnTo>
                  <a:lnTo>
                    <a:pt x="209" y="1568"/>
                  </a:lnTo>
                  <a:lnTo>
                    <a:pt x="201" y="1565"/>
                  </a:lnTo>
                  <a:lnTo>
                    <a:pt x="192" y="1561"/>
                  </a:lnTo>
                  <a:lnTo>
                    <a:pt x="183" y="1559"/>
                  </a:lnTo>
                  <a:lnTo>
                    <a:pt x="173" y="1557"/>
                  </a:lnTo>
                  <a:lnTo>
                    <a:pt x="163" y="1557"/>
                  </a:lnTo>
                  <a:lnTo>
                    <a:pt x="152" y="1556"/>
                  </a:lnTo>
                  <a:lnTo>
                    <a:pt x="22" y="1556"/>
                  </a:lnTo>
                  <a:lnTo>
                    <a:pt x="22" y="1860"/>
                  </a:lnTo>
                  <a:lnTo>
                    <a:pt x="151" y="1860"/>
                  </a:lnTo>
                  <a:lnTo>
                    <a:pt x="151" y="1860"/>
                  </a:lnTo>
                  <a:lnTo>
                    <a:pt x="163" y="1860"/>
                  </a:lnTo>
                  <a:lnTo>
                    <a:pt x="174" y="1859"/>
                  </a:lnTo>
                  <a:lnTo>
                    <a:pt x="185" y="1857"/>
                  </a:lnTo>
                  <a:lnTo>
                    <a:pt x="195" y="1854"/>
                  </a:lnTo>
                  <a:lnTo>
                    <a:pt x="205" y="1850"/>
                  </a:lnTo>
                  <a:lnTo>
                    <a:pt x="214" y="1846"/>
                  </a:lnTo>
                  <a:lnTo>
                    <a:pt x="222" y="1840"/>
                  </a:lnTo>
                  <a:lnTo>
                    <a:pt x="228" y="1835"/>
                  </a:lnTo>
                  <a:lnTo>
                    <a:pt x="235" y="1828"/>
                  </a:lnTo>
                  <a:lnTo>
                    <a:pt x="241" y="1821"/>
                  </a:lnTo>
                  <a:lnTo>
                    <a:pt x="246" y="1813"/>
                  </a:lnTo>
                  <a:lnTo>
                    <a:pt x="249" y="1804"/>
                  </a:lnTo>
                  <a:lnTo>
                    <a:pt x="253" y="1795"/>
                  </a:lnTo>
                  <a:lnTo>
                    <a:pt x="255" y="1785"/>
                  </a:lnTo>
                  <a:lnTo>
                    <a:pt x="256" y="1774"/>
                  </a:lnTo>
                  <a:lnTo>
                    <a:pt x="257" y="1763"/>
                  </a:lnTo>
                  <a:lnTo>
                    <a:pt x="257" y="1763"/>
                  </a:lnTo>
                  <a:close/>
                  <a:moveTo>
                    <a:pt x="151" y="1810"/>
                  </a:moveTo>
                  <a:lnTo>
                    <a:pt x="78" y="1810"/>
                  </a:lnTo>
                  <a:lnTo>
                    <a:pt x="78" y="1722"/>
                  </a:lnTo>
                  <a:lnTo>
                    <a:pt x="151" y="1722"/>
                  </a:lnTo>
                  <a:lnTo>
                    <a:pt x="151" y="1722"/>
                  </a:lnTo>
                  <a:lnTo>
                    <a:pt x="162" y="1723"/>
                  </a:lnTo>
                  <a:lnTo>
                    <a:pt x="171" y="1725"/>
                  </a:lnTo>
                  <a:lnTo>
                    <a:pt x="179" y="1728"/>
                  </a:lnTo>
                  <a:lnTo>
                    <a:pt x="185" y="1733"/>
                  </a:lnTo>
                  <a:lnTo>
                    <a:pt x="191" y="1739"/>
                  </a:lnTo>
                  <a:lnTo>
                    <a:pt x="194" y="1747"/>
                  </a:lnTo>
                  <a:lnTo>
                    <a:pt x="196" y="1755"/>
                  </a:lnTo>
                  <a:lnTo>
                    <a:pt x="198" y="1765"/>
                  </a:lnTo>
                  <a:lnTo>
                    <a:pt x="198" y="1765"/>
                  </a:lnTo>
                  <a:lnTo>
                    <a:pt x="196" y="1775"/>
                  </a:lnTo>
                  <a:lnTo>
                    <a:pt x="194" y="1784"/>
                  </a:lnTo>
                  <a:lnTo>
                    <a:pt x="190" y="1792"/>
                  </a:lnTo>
                  <a:lnTo>
                    <a:pt x="185" y="1797"/>
                  </a:lnTo>
                  <a:lnTo>
                    <a:pt x="179" y="1803"/>
                  </a:lnTo>
                  <a:lnTo>
                    <a:pt x="171" y="1806"/>
                  </a:lnTo>
                  <a:lnTo>
                    <a:pt x="161" y="1808"/>
                  </a:lnTo>
                  <a:lnTo>
                    <a:pt x="151" y="1810"/>
                  </a:lnTo>
                  <a:lnTo>
                    <a:pt x="151" y="1810"/>
                  </a:lnTo>
                  <a:close/>
                  <a:moveTo>
                    <a:pt x="150" y="1673"/>
                  </a:moveTo>
                  <a:lnTo>
                    <a:pt x="78" y="1673"/>
                  </a:lnTo>
                  <a:lnTo>
                    <a:pt x="78" y="1608"/>
                  </a:lnTo>
                  <a:lnTo>
                    <a:pt x="148" y="1608"/>
                  </a:lnTo>
                  <a:lnTo>
                    <a:pt x="148" y="1608"/>
                  </a:lnTo>
                  <a:lnTo>
                    <a:pt x="157" y="1609"/>
                  </a:lnTo>
                  <a:lnTo>
                    <a:pt x="166" y="1610"/>
                  </a:lnTo>
                  <a:lnTo>
                    <a:pt x="172" y="1612"/>
                  </a:lnTo>
                  <a:lnTo>
                    <a:pt x="178" y="1615"/>
                  </a:lnTo>
                  <a:lnTo>
                    <a:pt x="182" y="1621"/>
                  </a:lnTo>
                  <a:lnTo>
                    <a:pt x="185" y="1626"/>
                  </a:lnTo>
                  <a:lnTo>
                    <a:pt x="187" y="1633"/>
                  </a:lnTo>
                  <a:lnTo>
                    <a:pt x="188" y="1641"/>
                  </a:lnTo>
                  <a:lnTo>
                    <a:pt x="188" y="1641"/>
                  </a:lnTo>
                  <a:lnTo>
                    <a:pt x="188" y="1646"/>
                  </a:lnTo>
                  <a:lnTo>
                    <a:pt x="187" y="1652"/>
                  </a:lnTo>
                  <a:lnTo>
                    <a:pt x="184" y="1657"/>
                  </a:lnTo>
                  <a:lnTo>
                    <a:pt x="181" y="1662"/>
                  </a:lnTo>
                  <a:lnTo>
                    <a:pt x="175" y="1666"/>
                  </a:lnTo>
                  <a:lnTo>
                    <a:pt x="169" y="1669"/>
                  </a:lnTo>
                  <a:lnTo>
                    <a:pt x="161" y="1672"/>
                  </a:lnTo>
                  <a:lnTo>
                    <a:pt x="150" y="1673"/>
                  </a:lnTo>
                  <a:lnTo>
                    <a:pt x="150" y="1673"/>
                  </a:lnTo>
                  <a:close/>
                  <a:moveTo>
                    <a:pt x="296" y="1764"/>
                  </a:moveTo>
                  <a:lnTo>
                    <a:pt x="296" y="1639"/>
                  </a:lnTo>
                  <a:lnTo>
                    <a:pt x="351" y="1639"/>
                  </a:lnTo>
                  <a:lnTo>
                    <a:pt x="351" y="1761"/>
                  </a:lnTo>
                  <a:lnTo>
                    <a:pt x="351" y="1761"/>
                  </a:lnTo>
                  <a:lnTo>
                    <a:pt x="351" y="1773"/>
                  </a:lnTo>
                  <a:lnTo>
                    <a:pt x="353" y="1785"/>
                  </a:lnTo>
                  <a:lnTo>
                    <a:pt x="356" y="1794"/>
                  </a:lnTo>
                  <a:lnTo>
                    <a:pt x="361" y="1802"/>
                  </a:lnTo>
                  <a:lnTo>
                    <a:pt x="366" y="1807"/>
                  </a:lnTo>
                  <a:lnTo>
                    <a:pt x="373" y="1812"/>
                  </a:lnTo>
                  <a:lnTo>
                    <a:pt x="382" y="1814"/>
                  </a:lnTo>
                  <a:lnTo>
                    <a:pt x="392" y="1815"/>
                  </a:lnTo>
                  <a:lnTo>
                    <a:pt x="392" y="1815"/>
                  </a:lnTo>
                  <a:lnTo>
                    <a:pt x="402" y="1814"/>
                  </a:lnTo>
                  <a:lnTo>
                    <a:pt x="409" y="1812"/>
                  </a:lnTo>
                  <a:lnTo>
                    <a:pt x="417" y="1807"/>
                  </a:lnTo>
                  <a:lnTo>
                    <a:pt x="423" y="1802"/>
                  </a:lnTo>
                  <a:lnTo>
                    <a:pt x="427" y="1794"/>
                  </a:lnTo>
                  <a:lnTo>
                    <a:pt x="430" y="1784"/>
                  </a:lnTo>
                  <a:lnTo>
                    <a:pt x="433" y="1773"/>
                  </a:lnTo>
                  <a:lnTo>
                    <a:pt x="433" y="1761"/>
                  </a:lnTo>
                  <a:lnTo>
                    <a:pt x="433" y="1639"/>
                  </a:lnTo>
                  <a:lnTo>
                    <a:pt x="488" y="1639"/>
                  </a:lnTo>
                  <a:lnTo>
                    <a:pt x="488" y="1860"/>
                  </a:lnTo>
                  <a:lnTo>
                    <a:pt x="433" y="1860"/>
                  </a:lnTo>
                  <a:lnTo>
                    <a:pt x="433" y="1843"/>
                  </a:lnTo>
                  <a:lnTo>
                    <a:pt x="433" y="1843"/>
                  </a:lnTo>
                  <a:lnTo>
                    <a:pt x="428" y="1848"/>
                  </a:lnTo>
                  <a:lnTo>
                    <a:pt x="422" y="1853"/>
                  </a:lnTo>
                  <a:lnTo>
                    <a:pt x="416" y="1857"/>
                  </a:lnTo>
                  <a:lnTo>
                    <a:pt x="409" y="1859"/>
                  </a:lnTo>
                  <a:lnTo>
                    <a:pt x="403" y="1862"/>
                  </a:lnTo>
                  <a:lnTo>
                    <a:pt x="395" y="1864"/>
                  </a:lnTo>
                  <a:lnTo>
                    <a:pt x="387" y="1865"/>
                  </a:lnTo>
                  <a:lnTo>
                    <a:pt x="380" y="1866"/>
                  </a:lnTo>
                  <a:lnTo>
                    <a:pt x="380" y="1866"/>
                  </a:lnTo>
                  <a:lnTo>
                    <a:pt x="366" y="1865"/>
                  </a:lnTo>
                  <a:lnTo>
                    <a:pt x="355" y="1862"/>
                  </a:lnTo>
                  <a:lnTo>
                    <a:pt x="345" y="1859"/>
                  </a:lnTo>
                  <a:lnTo>
                    <a:pt x="336" y="1855"/>
                  </a:lnTo>
                  <a:lnTo>
                    <a:pt x="328" y="1849"/>
                  </a:lnTo>
                  <a:lnTo>
                    <a:pt x="321" y="1844"/>
                  </a:lnTo>
                  <a:lnTo>
                    <a:pt x="316" y="1836"/>
                  </a:lnTo>
                  <a:lnTo>
                    <a:pt x="310" y="1828"/>
                  </a:lnTo>
                  <a:lnTo>
                    <a:pt x="307" y="1821"/>
                  </a:lnTo>
                  <a:lnTo>
                    <a:pt x="304" y="1813"/>
                  </a:lnTo>
                  <a:lnTo>
                    <a:pt x="299" y="1795"/>
                  </a:lnTo>
                  <a:lnTo>
                    <a:pt x="297" y="1779"/>
                  </a:lnTo>
                  <a:lnTo>
                    <a:pt x="296" y="1764"/>
                  </a:lnTo>
                  <a:lnTo>
                    <a:pt x="296" y="1764"/>
                  </a:lnTo>
                  <a:close/>
                  <a:moveTo>
                    <a:pt x="1135" y="1860"/>
                  </a:moveTo>
                  <a:lnTo>
                    <a:pt x="1079" y="1860"/>
                  </a:lnTo>
                  <a:lnTo>
                    <a:pt x="1079" y="1639"/>
                  </a:lnTo>
                  <a:lnTo>
                    <a:pt x="1135" y="1639"/>
                  </a:lnTo>
                  <a:lnTo>
                    <a:pt x="1135" y="1657"/>
                  </a:lnTo>
                  <a:lnTo>
                    <a:pt x="1135" y="1657"/>
                  </a:lnTo>
                  <a:lnTo>
                    <a:pt x="1140" y="1652"/>
                  </a:lnTo>
                  <a:lnTo>
                    <a:pt x="1146" y="1646"/>
                  </a:lnTo>
                  <a:lnTo>
                    <a:pt x="1152" y="1643"/>
                  </a:lnTo>
                  <a:lnTo>
                    <a:pt x="1159" y="1640"/>
                  </a:lnTo>
                  <a:lnTo>
                    <a:pt x="1167" y="1636"/>
                  </a:lnTo>
                  <a:lnTo>
                    <a:pt x="1173" y="1635"/>
                  </a:lnTo>
                  <a:lnTo>
                    <a:pt x="1182" y="1634"/>
                  </a:lnTo>
                  <a:lnTo>
                    <a:pt x="1190" y="1633"/>
                  </a:lnTo>
                  <a:lnTo>
                    <a:pt x="1190" y="1633"/>
                  </a:lnTo>
                  <a:lnTo>
                    <a:pt x="1200" y="1634"/>
                  </a:lnTo>
                  <a:lnTo>
                    <a:pt x="1208" y="1635"/>
                  </a:lnTo>
                  <a:lnTo>
                    <a:pt x="1217" y="1637"/>
                  </a:lnTo>
                  <a:lnTo>
                    <a:pt x="1225" y="1640"/>
                  </a:lnTo>
                  <a:lnTo>
                    <a:pt x="1233" y="1643"/>
                  </a:lnTo>
                  <a:lnTo>
                    <a:pt x="1239" y="1648"/>
                  </a:lnTo>
                  <a:lnTo>
                    <a:pt x="1245" y="1653"/>
                  </a:lnTo>
                  <a:lnTo>
                    <a:pt x="1250" y="1659"/>
                  </a:lnTo>
                  <a:lnTo>
                    <a:pt x="1256" y="1666"/>
                  </a:lnTo>
                  <a:lnTo>
                    <a:pt x="1259" y="1674"/>
                  </a:lnTo>
                  <a:lnTo>
                    <a:pt x="1264" y="1682"/>
                  </a:lnTo>
                  <a:lnTo>
                    <a:pt x="1266" y="1690"/>
                  </a:lnTo>
                  <a:lnTo>
                    <a:pt x="1268" y="1700"/>
                  </a:lnTo>
                  <a:lnTo>
                    <a:pt x="1270" y="1711"/>
                  </a:lnTo>
                  <a:lnTo>
                    <a:pt x="1271" y="1722"/>
                  </a:lnTo>
                  <a:lnTo>
                    <a:pt x="1271" y="1734"/>
                  </a:lnTo>
                  <a:lnTo>
                    <a:pt x="1271" y="1860"/>
                  </a:lnTo>
                  <a:lnTo>
                    <a:pt x="1216" y="1860"/>
                  </a:lnTo>
                  <a:lnTo>
                    <a:pt x="1216" y="1738"/>
                  </a:lnTo>
                  <a:lnTo>
                    <a:pt x="1216" y="1738"/>
                  </a:lnTo>
                  <a:lnTo>
                    <a:pt x="1216" y="1725"/>
                  </a:lnTo>
                  <a:lnTo>
                    <a:pt x="1214" y="1714"/>
                  </a:lnTo>
                  <a:lnTo>
                    <a:pt x="1211" y="1705"/>
                  </a:lnTo>
                  <a:lnTo>
                    <a:pt x="1206" y="1697"/>
                  </a:lnTo>
                  <a:lnTo>
                    <a:pt x="1201" y="1691"/>
                  </a:lnTo>
                  <a:lnTo>
                    <a:pt x="1194" y="1687"/>
                  </a:lnTo>
                  <a:lnTo>
                    <a:pt x="1186" y="1685"/>
                  </a:lnTo>
                  <a:lnTo>
                    <a:pt x="1176" y="1684"/>
                  </a:lnTo>
                  <a:lnTo>
                    <a:pt x="1176" y="1684"/>
                  </a:lnTo>
                  <a:lnTo>
                    <a:pt x="1167" y="1685"/>
                  </a:lnTo>
                  <a:lnTo>
                    <a:pt x="1158" y="1687"/>
                  </a:lnTo>
                  <a:lnTo>
                    <a:pt x="1151" y="1691"/>
                  </a:lnTo>
                  <a:lnTo>
                    <a:pt x="1146" y="1697"/>
                  </a:lnTo>
                  <a:lnTo>
                    <a:pt x="1140" y="1705"/>
                  </a:lnTo>
                  <a:lnTo>
                    <a:pt x="1137" y="1715"/>
                  </a:lnTo>
                  <a:lnTo>
                    <a:pt x="1135" y="1726"/>
                  </a:lnTo>
                  <a:lnTo>
                    <a:pt x="1135" y="1738"/>
                  </a:lnTo>
                  <a:lnTo>
                    <a:pt x="1135" y="1860"/>
                  </a:lnTo>
                  <a:close/>
                  <a:moveTo>
                    <a:pt x="593" y="1742"/>
                  </a:moveTo>
                  <a:lnTo>
                    <a:pt x="593" y="1860"/>
                  </a:lnTo>
                  <a:lnTo>
                    <a:pt x="537" y="1860"/>
                  </a:lnTo>
                  <a:lnTo>
                    <a:pt x="537" y="1639"/>
                  </a:lnTo>
                  <a:lnTo>
                    <a:pt x="593" y="1639"/>
                  </a:lnTo>
                  <a:lnTo>
                    <a:pt x="593" y="1742"/>
                  </a:lnTo>
                  <a:close/>
                  <a:moveTo>
                    <a:pt x="641" y="1573"/>
                  </a:moveTo>
                  <a:lnTo>
                    <a:pt x="696" y="1546"/>
                  </a:lnTo>
                  <a:lnTo>
                    <a:pt x="696" y="1747"/>
                  </a:lnTo>
                  <a:lnTo>
                    <a:pt x="696" y="1860"/>
                  </a:lnTo>
                  <a:lnTo>
                    <a:pt x="641" y="1860"/>
                  </a:lnTo>
                  <a:lnTo>
                    <a:pt x="641" y="1573"/>
                  </a:lnTo>
                  <a:close/>
                  <a:moveTo>
                    <a:pt x="871" y="1654"/>
                  </a:moveTo>
                  <a:lnTo>
                    <a:pt x="871" y="1654"/>
                  </a:lnTo>
                  <a:lnTo>
                    <a:pt x="866" y="1648"/>
                  </a:lnTo>
                  <a:lnTo>
                    <a:pt x="861" y="1645"/>
                  </a:lnTo>
                  <a:lnTo>
                    <a:pt x="854" y="1641"/>
                  </a:lnTo>
                  <a:lnTo>
                    <a:pt x="849" y="1639"/>
                  </a:lnTo>
                  <a:lnTo>
                    <a:pt x="842" y="1636"/>
                  </a:lnTo>
                  <a:lnTo>
                    <a:pt x="835" y="1634"/>
                  </a:lnTo>
                  <a:lnTo>
                    <a:pt x="822" y="1633"/>
                  </a:lnTo>
                  <a:lnTo>
                    <a:pt x="822" y="1633"/>
                  </a:lnTo>
                  <a:lnTo>
                    <a:pt x="812" y="1634"/>
                  </a:lnTo>
                  <a:lnTo>
                    <a:pt x="802" y="1635"/>
                  </a:lnTo>
                  <a:lnTo>
                    <a:pt x="794" y="1637"/>
                  </a:lnTo>
                  <a:lnTo>
                    <a:pt x="786" y="1641"/>
                  </a:lnTo>
                  <a:lnTo>
                    <a:pt x="778" y="1645"/>
                  </a:lnTo>
                  <a:lnTo>
                    <a:pt x="770" y="1651"/>
                  </a:lnTo>
                  <a:lnTo>
                    <a:pt x="764" y="1657"/>
                  </a:lnTo>
                  <a:lnTo>
                    <a:pt x="758" y="1664"/>
                  </a:lnTo>
                  <a:lnTo>
                    <a:pt x="753" y="1672"/>
                  </a:lnTo>
                  <a:lnTo>
                    <a:pt x="748" y="1680"/>
                  </a:lnTo>
                  <a:lnTo>
                    <a:pt x="744" y="1689"/>
                  </a:lnTo>
                  <a:lnTo>
                    <a:pt x="741" y="1699"/>
                  </a:lnTo>
                  <a:lnTo>
                    <a:pt x="738" y="1710"/>
                  </a:lnTo>
                  <a:lnTo>
                    <a:pt x="736" y="1722"/>
                  </a:lnTo>
                  <a:lnTo>
                    <a:pt x="735" y="1734"/>
                  </a:lnTo>
                  <a:lnTo>
                    <a:pt x="735" y="1747"/>
                  </a:lnTo>
                  <a:lnTo>
                    <a:pt x="735" y="1747"/>
                  </a:lnTo>
                  <a:lnTo>
                    <a:pt x="735" y="1761"/>
                  </a:lnTo>
                  <a:lnTo>
                    <a:pt x="736" y="1773"/>
                  </a:lnTo>
                  <a:lnTo>
                    <a:pt x="738" y="1785"/>
                  </a:lnTo>
                  <a:lnTo>
                    <a:pt x="741" y="1796"/>
                  </a:lnTo>
                  <a:lnTo>
                    <a:pt x="744" y="1807"/>
                  </a:lnTo>
                  <a:lnTo>
                    <a:pt x="747" y="1817"/>
                  </a:lnTo>
                  <a:lnTo>
                    <a:pt x="752" y="1826"/>
                  </a:lnTo>
                  <a:lnTo>
                    <a:pt x="757" y="1834"/>
                  </a:lnTo>
                  <a:lnTo>
                    <a:pt x="764" y="1841"/>
                  </a:lnTo>
                  <a:lnTo>
                    <a:pt x="769" y="1847"/>
                  </a:lnTo>
                  <a:lnTo>
                    <a:pt x="777" y="1853"/>
                  </a:lnTo>
                  <a:lnTo>
                    <a:pt x="785" y="1857"/>
                  </a:lnTo>
                  <a:lnTo>
                    <a:pt x="792" y="1860"/>
                  </a:lnTo>
                  <a:lnTo>
                    <a:pt x="801" y="1864"/>
                  </a:lnTo>
                  <a:lnTo>
                    <a:pt x="811" y="1865"/>
                  </a:lnTo>
                  <a:lnTo>
                    <a:pt x="821" y="1866"/>
                  </a:lnTo>
                  <a:lnTo>
                    <a:pt x="821" y="1866"/>
                  </a:lnTo>
                  <a:lnTo>
                    <a:pt x="828" y="1865"/>
                  </a:lnTo>
                  <a:lnTo>
                    <a:pt x="834" y="1864"/>
                  </a:lnTo>
                  <a:lnTo>
                    <a:pt x="841" y="1862"/>
                  </a:lnTo>
                  <a:lnTo>
                    <a:pt x="848" y="1860"/>
                  </a:lnTo>
                  <a:lnTo>
                    <a:pt x="853" y="1857"/>
                  </a:lnTo>
                  <a:lnTo>
                    <a:pt x="860" y="1854"/>
                  </a:lnTo>
                  <a:lnTo>
                    <a:pt x="865" y="1849"/>
                  </a:lnTo>
                  <a:lnTo>
                    <a:pt x="871" y="1844"/>
                  </a:lnTo>
                  <a:lnTo>
                    <a:pt x="871" y="1860"/>
                  </a:lnTo>
                  <a:lnTo>
                    <a:pt x="926" y="1860"/>
                  </a:lnTo>
                  <a:lnTo>
                    <a:pt x="926" y="1546"/>
                  </a:lnTo>
                  <a:lnTo>
                    <a:pt x="871" y="1573"/>
                  </a:lnTo>
                  <a:lnTo>
                    <a:pt x="871" y="1654"/>
                  </a:lnTo>
                  <a:close/>
                  <a:moveTo>
                    <a:pt x="832" y="1815"/>
                  </a:moveTo>
                  <a:lnTo>
                    <a:pt x="832" y="1815"/>
                  </a:lnTo>
                  <a:lnTo>
                    <a:pt x="826" y="1814"/>
                  </a:lnTo>
                  <a:lnTo>
                    <a:pt x="818" y="1812"/>
                  </a:lnTo>
                  <a:lnTo>
                    <a:pt x="811" y="1808"/>
                  </a:lnTo>
                  <a:lnTo>
                    <a:pt x="805" y="1802"/>
                  </a:lnTo>
                  <a:lnTo>
                    <a:pt x="799" y="1793"/>
                  </a:lnTo>
                  <a:lnTo>
                    <a:pt x="795" y="1781"/>
                  </a:lnTo>
                  <a:lnTo>
                    <a:pt x="791" y="1765"/>
                  </a:lnTo>
                  <a:lnTo>
                    <a:pt x="790" y="1746"/>
                  </a:lnTo>
                  <a:lnTo>
                    <a:pt x="790" y="1746"/>
                  </a:lnTo>
                  <a:lnTo>
                    <a:pt x="791" y="1728"/>
                  </a:lnTo>
                  <a:lnTo>
                    <a:pt x="795" y="1715"/>
                  </a:lnTo>
                  <a:lnTo>
                    <a:pt x="799" y="1704"/>
                  </a:lnTo>
                  <a:lnTo>
                    <a:pt x="805" y="1696"/>
                  </a:lnTo>
                  <a:lnTo>
                    <a:pt x="810" y="1689"/>
                  </a:lnTo>
                  <a:lnTo>
                    <a:pt x="818" y="1686"/>
                  </a:lnTo>
                  <a:lnTo>
                    <a:pt x="824" y="1684"/>
                  </a:lnTo>
                  <a:lnTo>
                    <a:pt x="832" y="1684"/>
                  </a:lnTo>
                  <a:lnTo>
                    <a:pt x="832" y="1684"/>
                  </a:lnTo>
                  <a:lnTo>
                    <a:pt x="839" y="1684"/>
                  </a:lnTo>
                  <a:lnTo>
                    <a:pt x="845" y="1686"/>
                  </a:lnTo>
                  <a:lnTo>
                    <a:pt x="852" y="1688"/>
                  </a:lnTo>
                  <a:lnTo>
                    <a:pt x="856" y="1691"/>
                  </a:lnTo>
                  <a:lnTo>
                    <a:pt x="861" y="1695"/>
                  </a:lnTo>
                  <a:lnTo>
                    <a:pt x="865" y="1698"/>
                  </a:lnTo>
                  <a:lnTo>
                    <a:pt x="871" y="1706"/>
                  </a:lnTo>
                  <a:lnTo>
                    <a:pt x="871" y="1793"/>
                  </a:lnTo>
                  <a:lnTo>
                    <a:pt x="871" y="1793"/>
                  </a:lnTo>
                  <a:lnTo>
                    <a:pt x="864" y="1801"/>
                  </a:lnTo>
                  <a:lnTo>
                    <a:pt x="856" y="1807"/>
                  </a:lnTo>
                  <a:lnTo>
                    <a:pt x="852" y="1811"/>
                  </a:lnTo>
                  <a:lnTo>
                    <a:pt x="845" y="1813"/>
                  </a:lnTo>
                  <a:lnTo>
                    <a:pt x="840" y="1814"/>
                  </a:lnTo>
                  <a:lnTo>
                    <a:pt x="832" y="1815"/>
                  </a:lnTo>
                  <a:lnTo>
                    <a:pt x="832" y="1815"/>
                  </a:lnTo>
                  <a:close/>
                  <a:moveTo>
                    <a:pt x="2069" y="1633"/>
                  </a:moveTo>
                  <a:lnTo>
                    <a:pt x="2069" y="1633"/>
                  </a:lnTo>
                  <a:lnTo>
                    <a:pt x="2064" y="1634"/>
                  </a:lnTo>
                  <a:lnTo>
                    <a:pt x="2057" y="1635"/>
                  </a:lnTo>
                  <a:lnTo>
                    <a:pt x="2044" y="1639"/>
                  </a:lnTo>
                  <a:lnTo>
                    <a:pt x="2032" y="1645"/>
                  </a:lnTo>
                  <a:lnTo>
                    <a:pt x="2021" y="1654"/>
                  </a:lnTo>
                  <a:lnTo>
                    <a:pt x="2021" y="1551"/>
                  </a:lnTo>
                  <a:lnTo>
                    <a:pt x="1966" y="1579"/>
                  </a:lnTo>
                  <a:lnTo>
                    <a:pt x="1966" y="1860"/>
                  </a:lnTo>
                  <a:lnTo>
                    <a:pt x="2021" y="1860"/>
                  </a:lnTo>
                  <a:lnTo>
                    <a:pt x="2021" y="1844"/>
                  </a:lnTo>
                  <a:lnTo>
                    <a:pt x="2021" y="1844"/>
                  </a:lnTo>
                  <a:lnTo>
                    <a:pt x="2025" y="1849"/>
                  </a:lnTo>
                  <a:lnTo>
                    <a:pt x="2032" y="1854"/>
                  </a:lnTo>
                  <a:lnTo>
                    <a:pt x="2037" y="1857"/>
                  </a:lnTo>
                  <a:lnTo>
                    <a:pt x="2044" y="1860"/>
                  </a:lnTo>
                  <a:lnTo>
                    <a:pt x="2049" y="1862"/>
                  </a:lnTo>
                  <a:lnTo>
                    <a:pt x="2057" y="1864"/>
                  </a:lnTo>
                  <a:lnTo>
                    <a:pt x="2064" y="1865"/>
                  </a:lnTo>
                  <a:lnTo>
                    <a:pt x="2070" y="1866"/>
                  </a:lnTo>
                  <a:lnTo>
                    <a:pt x="2070" y="1866"/>
                  </a:lnTo>
                  <a:lnTo>
                    <a:pt x="2080" y="1865"/>
                  </a:lnTo>
                  <a:lnTo>
                    <a:pt x="2090" y="1864"/>
                  </a:lnTo>
                  <a:lnTo>
                    <a:pt x="2099" y="1861"/>
                  </a:lnTo>
                  <a:lnTo>
                    <a:pt x="2108" y="1857"/>
                  </a:lnTo>
                  <a:lnTo>
                    <a:pt x="2116" y="1853"/>
                  </a:lnTo>
                  <a:lnTo>
                    <a:pt x="2122" y="1848"/>
                  </a:lnTo>
                  <a:lnTo>
                    <a:pt x="2129" y="1841"/>
                  </a:lnTo>
                  <a:lnTo>
                    <a:pt x="2134" y="1835"/>
                  </a:lnTo>
                  <a:lnTo>
                    <a:pt x="2140" y="1826"/>
                  </a:lnTo>
                  <a:lnTo>
                    <a:pt x="2144" y="1817"/>
                  </a:lnTo>
                  <a:lnTo>
                    <a:pt x="2148" y="1807"/>
                  </a:lnTo>
                  <a:lnTo>
                    <a:pt x="2151" y="1797"/>
                  </a:lnTo>
                  <a:lnTo>
                    <a:pt x="2154" y="1786"/>
                  </a:lnTo>
                  <a:lnTo>
                    <a:pt x="2155" y="1774"/>
                  </a:lnTo>
                  <a:lnTo>
                    <a:pt x="2157" y="1761"/>
                  </a:lnTo>
                  <a:lnTo>
                    <a:pt x="2158" y="1747"/>
                  </a:lnTo>
                  <a:lnTo>
                    <a:pt x="2158" y="1747"/>
                  </a:lnTo>
                  <a:lnTo>
                    <a:pt x="2157" y="1734"/>
                  </a:lnTo>
                  <a:lnTo>
                    <a:pt x="2155" y="1722"/>
                  </a:lnTo>
                  <a:lnTo>
                    <a:pt x="2153" y="1710"/>
                  </a:lnTo>
                  <a:lnTo>
                    <a:pt x="2151" y="1699"/>
                  </a:lnTo>
                  <a:lnTo>
                    <a:pt x="2148" y="1689"/>
                  </a:lnTo>
                  <a:lnTo>
                    <a:pt x="2143" y="1680"/>
                  </a:lnTo>
                  <a:lnTo>
                    <a:pt x="2139" y="1672"/>
                  </a:lnTo>
                  <a:lnTo>
                    <a:pt x="2133" y="1664"/>
                  </a:lnTo>
                  <a:lnTo>
                    <a:pt x="2128" y="1657"/>
                  </a:lnTo>
                  <a:lnTo>
                    <a:pt x="2121" y="1651"/>
                  </a:lnTo>
                  <a:lnTo>
                    <a:pt x="2113" y="1645"/>
                  </a:lnTo>
                  <a:lnTo>
                    <a:pt x="2106" y="1641"/>
                  </a:lnTo>
                  <a:lnTo>
                    <a:pt x="2098" y="1637"/>
                  </a:lnTo>
                  <a:lnTo>
                    <a:pt x="2089" y="1635"/>
                  </a:lnTo>
                  <a:lnTo>
                    <a:pt x="2079" y="1634"/>
                  </a:lnTo>
                  <a:lnTo>
                    <a:pt x="2069" y="1633"/>
                  </a:lnTo>
                  <a:lnTo>
                    <a:pt x="2069" y="1633"/>
                  </a:lnTo>
                  <a:close/>
                  <a:moveTo>
                    <a:pt x="2059" y="1684"/>
                  </a:moveTo>
                  <a:lnTo>
                    <a:pt x="2059" y="1684"/>
                  </a:lnTo>
                  <a:lnTo>
                    <a:pt x="2067" y="1685"/>
                  </a:lnTo>
                  <a:lnTo>
                    <a:pt x="2075" y="1687"/>
                  </a:lnTo>
                  <a:lnTo>
                    <a:pt x="2081" y="1691"/>
                  </a:lnTo>
                  <a:lnTo>
                    <a:pt x="2088" y="1698"/>
                  </a:lnTo>
                  <a:lnTo>
                    <a:pt x="2094" y="1706"/>
                  </a:lnTo>
                  <a:lnTo>
                    <a:pt x="2097" y="1717"/>
                  </a:lnTo>
                  <a:lnTo>
                    <a:pt x="2100" y="1730"/>
                  </a:lnTo>
                  <a:lnTo>
                    <a:pt x="2101" y="1746"/>
                  </a:lnTo>
                  <a:lnTo>
                    <a:pt x="2101" y="1746"/>
                  </a:lnTo>
                  <a:lnTo>
                    <a:pt x="2100" y="1762"/>
                  </a:lnTo>
                  <a:lnTo>
                    <a:pt x="2098" y="1776"/>
                  </a:lnTo>
                  <a:lnTo>
                    <a:pt x="2096" y="1787"/>
                  </a:lnTo>
                  <a:lnTo>
                    <a:pt x="2091" y="1797"/>
                  </a:lnTo>
                  <a:lnTo>
                    <a:pt x="2085" y="1805"/>
                  </a:lnTo>
                  <a:lnTo>
                    <a:pt x="2078" y="1811"/>
                  </a:lnTo>
                  <a:lnTo>
                    <a:pt x="2070" y="1814"/>
                  </a:lnTo>
                  <a:lnTo>
                    <a:pt x="2061" y="1815"/>
                  </a:lnTo>
                  <a:lnTo>
                    <a:pt x="2061" y="1815"/>
                  </a:lnTo>
                  <a:lnTo>
                    <a:pt x="2053" y="1814"/>
                  </a:lnTo>
                  <a:lnTo>
                    <a:pt x="2046" y="1813"/>
                  </a:lnTo>
                  <a:lnTo>
                    <a:pt x="2041" y="1810"/>
                  </a:lnTo>
                  <a:lnTo>
                    <a:pt x="2035" y="1807"/>
                  </a:lnTo>
                  <a:lnTo>
                    <a:pt x="2026" y="1800"/>
                  </a:lnTo>
                  <a:lnTo>
                    <a:pt x="2021" y="1794"/>
                  </a:lnTo>
                  <a:lnTo>
                    <a:pt x="2021" y="1706"/>
                  </a:lnTo>
                  <a:lnTo>
                    <a:pt x="2021" y="1706"/>
                  </a:lnTo>
                  <a:lnTo>
                    <a:pt x="2024" y="1701"/>
                  </a:lnTo>
                  <a:lnTo>
                    <a:pt x="2029" y="1697"/>
                  </a:lnTo>
                  <a:lnTo>
                    <a:pt x="2033" y="1693"/>
                  </a:lnTo>
                  <a:lnTo>
                    <a:pt x="2037" y="1689"/>
                  </a:lnTo>
                  <a:lnTo>
                    <a:pt x="2043" y="1687"/>
                  </a:lnTo>
                  <a:lnTo>
                    <a:pt x="2048" y="1685"/>
                  </a:lnTo>
                  <a:lnTo>
                    <a:pt x="2054" y="1684"/>
                  </a:lnTo>
                  <a:lnTo>
                    <a:pt x="2059" y="1684"/>
                  </a:lnTo>
                  <a:lnTo>
                    <a:pt x="2059" y="1684"/>
                  </a:lnTo>
                  <a:close/>
                  <a:moveTo>
                    <a:pt x="1445" y="1654"/>
                  </a:moveTo>
                  <a:lnTo>
                    <a:pt x="1445" y="1654"/>
                  </a:lnTo>
                  <a:lnTo>
                    <a:pt x="1440" y="1650"/>
                  </a:lnTo>
                  <a:lnTo>
                    <a:pt x="1435" y="1645"/>
                  </a:lnTo>
                  <a:lnTo>
                    <a:pt x="1428" y="1642"/>
                  </a:lnTo>
                  <a:lnTo>
                    <a:pt x="1423" y="1639"/>
                  </a:lnTo>
                  <a:lnTo>
                    <a:pt x="1416" y="1636"/>
                  </a:lnTo>
                  <a:lnTo>
                    <a:pt x="1409" y="1634"/>
                  </a:lnTo>
                  <a:lnTo>
                    <a:pt x="1403" y="1634"/>
                  </a:lnTo>
                  <a:lnTo>
                    <a:pt x="1396" y="1633"/>
                  </a:lnTo>
                  <a:lnTo>
                    <a:pt x="1396" y="1633"/>
                  </a:lnTo>
                  <a:lnTo>
                    <a:pt x="1386" y="1634"/>
                  </a:lnTo>
                  <a:lnTo>
                    <a:pt x="1376" y="1635"/>
                  </a:lnTo>
                  <a:lnTo>
                    <a:pt x="1367" y="1637"/>
                  </a:lnTo>
                  <a:lnTo>
                    <a:pt x="1360" y="1641"/>
                  </a:lnTo>
                  <a:lnTo>
                    <a:pt x="1352" y="1645"/>
                  </a:lnTo>
                  <a:lnTo>
                    <a:pt x="1344" y="1651"/>
                  </a:lnTo>
                  <a:lnTo>
                    <a:pt x="1338" y="1657"/>
                  </a:lnTo>
                  <a:lnTo>
                    <a:pt x="1332" y="1664"/>
                  </a:lnTo>
                  <a:lnTo>
                    <a:pt x="1327" y="1672"/>
                  </a:lnTo>
                  <a:lnTo>
                    <a:pt x="1322" y="1680"/>
                  </a:lnTo>
                  <a:lnTo>
                    <a:pt x="1318" y="1689"/>
                  </a:lnTo>
                  <a:lnTo>
                    <a:pt x="1314" y="1699"/>
                  </a:lnTo>
                  <a:lnTo>
                    <a:pt x="1312" y="1710"/>
                  </a:lnTo>
                  <a:lnTo>
                    <a:pt x="1310" y="1722"/>
                  </a:lnTo>
                  <a:lnTo>
                    <a:pt x="1309" y="1734"/>
                  </a:lnTo>
                  <a:lnTo>
                    <a:pt x="1309" y="1747"/>
                  </a:lnTo>
                  <a:lnTo>
                    <a:pt x="1309" y="1747"/>
                  </a:lnTo>
                  <a:lnTo>
                    <a:pt x="1309" y="1761"/>
                  </a:lnTo>
                  <a:lnTo>
                    <a:pt x="1310" y="1773"/>
                  </a:lnTo>
                  <a:lnTo>
                    <a:pt x="1312" y="1785"/>
                  </a:lnTo>
                  <a:lnTo>
                    <a:pt x="1314" y="1796"/>
                  </a:lnTo>
                  <a:lnTo>
                    <a:pt x="1318" y="1807"/>
                  </a:lnTo>
                  <a:lnTo>
                    <a:pt x="1321" y="1817"/>
                  </a:lnTo>
                  <a:lnTo>
                    <a:pt x="1327" y="1826"/>
                  </a:lnTo>
                  <a:lnTo>
                    <a:pt x="1331" y="1834"/>
                  </a:lnTo>
                  <a:lnTo>
                    <a:pt x="1338" y="1841"/>
                  </a:lnTo>
                  <a:lnTo>
                    <a:pt x="1343" y="1847"/>
                  </a:lnTo>
                  <a:lnTo>
                    <a:pt x="1351" y="1853"/>
                  </a:lnTo>
                  <a:lnTo>
                    <a:pt x="1359" y="1857"/>
                  </a:lnTo>
                  <a:lnTo>
                    <a:pt x="1366" y="1860"/>
                  </a:lnTo>
                  <a:lnTo>
                    <a:pt x="1375" y="1864"/>
                  </a:lnTo>
                  <a:lnTo>
                    <a:pt x="1385" y="1865"/>
                  </a:lnTo>
                  <a:lnTo>
                    <a:pt x="1395" y="1865"/>
                  </a:lnTo>
                  <a:lnTo>
                    <a:pt x="1395" y="1865"/>
                  </a:lnTo>
                  <a:lnTo>
                    <a:pt x="1402" y="1865"/>
                  </a:lnTo>
                  <a:lnTo>
                    <a:pt x="1408" y="1864"/>
                  </a:lnTo>
                  <a:lnTo>
                    <a:pt x="1415" y="1862"/>
                  </a:lnTo>
                  <a:lnTo>
                    <a:pt x="1421" y="1860"/>
                  </a:lnTo>
                  <a:lnTo>
                    <a:pt x="1428" y="1857"/>
                  </a:lnTo>
                  <a:lnTo>
                    <a:pt x="1434" y="1853"/>
                  </a:lnTo>
                  <a:lnTo>
                    <a:pt x="1439" y="1849"/>
                  </a:lnTo>
                  <a:lnTo>
                    <a:pt x="1445" y="1844"/>
                  </a:lnTo>
                  <a:lnTo>
                    <a:pt x="1445" y="1849"/>
                  </a:lnTo>
                  <a:lnTo>
                    <a:pt x="1445" y="1849"/>
                  </a:lnTo>
                  <a:lnTo>
                    <a:pt x="1445" y="1858"/>
                  </a:lnTo>
                  <a:lnTo>
                    <a:pt x="1444" y="1868"/>
                  </a:lnTo>
                  <a:lnTo>
                    <a:pt x="1441" y="1878"/>
                  </a:lnTo>
                  <a:lnTo>
                    <a:pt x="1439" y="1882"/>
                  </a:lnTo>
                  <a:lnTo>
                    <a:pt x="1436" y="1887"/>
                  </a:lnTo>
                  <a:lnTo>
                    <a:pt x="1433" y="1891"/>
                  </a:lnTo>
                  <a:lnTo>
                    <a:pt x="1428" y="1896"/>
                  </a:lnTo>
                  <a:lnTo>
                    <a:pt x="1421" y="1899"/>
                  </a:lnTo>
                  <a:lnTo>
                    <a:pt x="1415" y="1901"/>
                  </a:lnTo>
                  <a:lnTo>
                    <a:pt x="1407" y="1904"/>
                  </a:lnTo>
                  <a:lnTo>
                    <a:pt x="1397" y="1905"/>
                  </a:lnTo>
                  <a:lnTo>
                    <a:pt x="1386" y="1908"/>
                  </a:lnTo>
                  <a:lnTo>
                    <a:pt x="1374" y="1908"/>
                  </a:lnTo>
                  <a:lnTo>
                    <a:pt x="1372" y="1908"/>
                  </a:lnTo>
                  <a:lnTo>
                    <a:pt x="1391" y="1951"/>
                  </a:lnTo>
                  <a:lnTo>
                    <a:pt x="1392" y="1951"/>
                  </a:lnTo>
                  <a:lnTo>
                    <a:pt x="1392" y="1951"/>
                  </a:lnTo>
                  <a:lnTo>
                    <a:pt x="1405" y="1951"/>
                  </a:lnTo>
                  <a:lnTo>
                    <a:pt x="1417" y="1948"/>
                  </a:lnTo>
                  <a:lnTo>
                    <a:pt x="1429" y="1946"/>
                  </a:lnTo>
                  <a:lnTo>
                    <a:pt x="1439" y="1943"/>
                  </a:lnTo>
                  <a:lnTo>
                    <a:pt x="1449" y="1940"/>
                  </a:lnTo>
                  <a:lnTo>
                    <a:pt x="1458" y="1935"/>
                  </a:lnTo>
                  <a:lnTo>
                    <a:pt x="1466" y="1929"/>
                  </a:lnTo>
                  <a:lnTo>
                    <a:pt x="1473" y="1923"/>
                  </a:lnTo>
                  <a:lnTo>
                    <a:pt x="1480" y="1915"/>
                  </a:lnTo>
                  <a:lnTo>
                    <a:pt x="1484" y="1907"/>
                  </a:lnTo>
                  <a:lnTo>
                    <a:pt x="1490" y="1898"/>
                  </a:lnTo>
                  <a:lnTo>
                    <a:pt x="1493" y="1888"/>
                  </a:lnTo>
                  <a:lnTo>
                    <a:pt x="1497" y="1877"/>
                  </a:lnTo>
                  <a:lnTo>
                    <a:pt x="1499" y="1866"/>
                  </a:lnTo>
                  <a:lnTo>
                    <a:pt x="1500" y="1854"/>
                  </a:lnTo>
                  <a:lnTo>
                    <a:pt x="1500" y="1839"/>
                  </a:lnTo>
                  <a:lnTo>
                    <a:pt x="1500" y="1639"/>
                  </a:lnTo>
                  <a:lnTo>
                    <a:pt x="1445" y="1639"/>
                  </a:lnTo>
                  <a:lnTo>
                    <a:pt x="1445" y="1654"/>
                  </a:lnTo>
                  <a:close/>
                  <a:moveTo>
                    <a:pt x="1445" y="1706"/>
                  </a:moveTo>
                  <a:lnTo>
                    <a:pt x="1445" y="1793"/>
                  </a:lnTo>
                  <a:lnTo>
                    <a:pt x="1445" y="1793"/>
                  </a:lnTo>
                  <a:lnTo>
                    <a:pt x="1438" y="1801"/>
                  </a:lnTo>
                  <a:lnTo>
                    <a:pt x="1429" y="1808"/>
                  </a:lnTo>
                  <a:lnTo>
                    <a:pt x="1425" y="1811"/>
                  </a:lnTo>
                  <a:lnTo>
                    <a:pt x="1419" y="1813"/>
                  </a:lnTo>
                  <a:lnTo>
                    <a:pt x="1413" y="1814"/>
                  </a:lnTo>
                  <a:lnTo>
                    <a:pt x="1406" y="1815"/>
                  </a:lnTo>
                  <a:lnTo>
                    <a:pt x="1406" y="1815"/>
                  </a:lnTo>
                  <a:lnTo>
                    <a:pt x="1398" y="1814"/>
                  </a:lnTo>
                  <a:lnTo>
                    <a:pt x="1392" y="1812"/>
                  </a:lnTo>
                  <a:lnTo>
                    <a:pt x="1384" y="1807"/>
                  </a:lnTo>
                  <a:lnTo>
                    <a:pt x="1378" y="1802"/>
                  </a:lnTo>
                  <a:lnTo>
                    <a:pt x="1373" y="1793"/>
                  </a:lnTo>
                  <a:lnTo>
                    <a:pt x="1369" y="1781"/>
                  </a:lnTo>
                  <a:lnTo>
                    <a:pt x="1365" y="1765"/>
                  </a:lnTo>
                  <a:lnTo>
                    <a:pt x="1364" y="1746"/>
                  </a:lnTo>
                  <a:lnTo>
                    <a:pt x="1364" y="1746"/>
                  </a:lnTo>
                  <a:lnTo>
                    <a:pt x="1365" y="1728"/>
                  </a:lnTo>
                  <a:lnTo>
                    <a:pt x="1369" y="1715"/>
                  </a:lnTo>
                  <a:lnTo>
                    <a:pt x="1373" y="1704"/>
                  </a:lnTo>
                  <a:lnTo>
                    <a:pt x="1378" y="1696"/>
                  </a:lnTo>
                  <a:lnTo>
                    <a:pt x="1384" y="1689"/>
                  </a:lnTo>
                  <a:lnTo>
                    <a:pt x="1392" y="1686"/>
                  </a:lnTo>
                  <a:lnTo>
                    <a:pt x="1398" y="1684"/>
                  </a:lnTo>
                  <a:lnTo>
                    <a:pt x="1406" y="1684"/>
                  </a:lnTo>
                  <a:lnTo>
                    <a:pt x="1406" y="1684"/>
                  </a:lnTo>
                  <a:lnTo>
                    <a:pt x="1413" y="1684"/>
                  </a:lnTo>
                  <a:lnTo>
                    <a:pt x="1419" y="1686"/>
                  </a:lnTo>
                  <a:lnTo>
                    <a:pt x="1426" y="1688"/>
                  </a:lnTo>
                  <a:lnTo>
                    <a:pt x="1430" y="1690"/>
                  </a:lnTo>
                  <a:lnTo>
                    <a:pt x="1435" y="1695"/>
                  </a:lnTo>
                  <a:lnTo>
                    <a:pt x="1439" y="1698"/>
                  </a:lnTo>
                  <a:lnTo>
                    <a:pt x="1445" y="1706"/>
                  </a:lnTo>
                  <a:lnTo>
                    <a:pt x="1445" y="1706"/>
                  </a:lnTo>
                  <a:close/>
                  <a:moveTo>
                    <a:pt x="1671" y="1693"/>
                  </a:moveTo>
                  <a:lnTo>
                    <a:pt x="1671" y="1693"/>
                  </a:lnTo>
                  <a:lnTo>
                    <a:pt x="1684" y="1686"/>
                  </a:lnTo>
                  <a:lnTo>
                    <a:pt x="1697" y="1682"/>
                  </a:lnTo>
                  <a:lnTo>
                    <a:pt x="1712" y="1678"/>
                  </a:lnTo>
                  <a:lnTo>
                    <a:pt x="1727" y="1677"/>
                  </a:lnTo>
                  <a:lnTo>
                    <a:pt x="1727" y="1677"/>
                  </a:lnTo>
                  <a:lnTo>
                    <a:pt x="1737" y="1678"/>
                  </a:lnTo>
                  <a:lnTo>
                    <a:pt x="1745" y="1679"/>
                  </a:lnTo>
                  <a:lnTo>
                    <a:pt x="1751" y="1682"/>
                  </a:lnTo>
                  <a:lnTo>
                    <a:pt x="1757" y="1686"/>
                  </a:lnTo>
                  <a:lnTo>
                    <a:pt x="1761" y="1690"/>
                  </a:lnTo>
                  <a:lnTo>
                    <a:pt x="1765" y="1696"/>
                  </a:lnTo>
                  <a:lnTo>
                    <a:pt x="1767" y="1701"/>
                  </a:lnTo>
                  <a:lnTo>
                    <a:pt x="1767" y="1709"/>
                  </a:lnTo>
                  <a:lnTo>
                    <a:pt x="1767" y="1725"/>
                  </a:lnTo>
                  <a:lnTo>
                    <a:pt x="1767" y="1725"/>
                  </a:lnTo>
                  <a:lnTo>
                    <a:pt x="1757" y="1720"/>
                  </a:lnTo>
                  <a:lnTo>
                    <a:pt x="1745" y="1717"/>
                  </a:lnTo>
                  <a:lnTo>
                    <a:pt x="1733" y="1715"/>
                  </a:lnTo>
                  <a:lnTo>
                    <a:pt x="1719" y="1714"/>
                  </a:lnTo>
                  <a:lnTo>
                    <a:pt x="1719" y="1714"/>
                  </a:lnTo>
                  <a:lnTo>
                    <a:pt x="1704" y="1715"/>
                  </a:lnTo>
                  <a:lnTo>
                    <a:pt x="1689" y="1718"/>
                  </a:lnTo>
                  <a:lnTo>
                    <a:pt x="1674" y="1722"/>
                  </a:lnTo>
                  <a:lnTo>
                    <a:pt x="1667" y="1726"/>
                  </a:lnTo>
                  <a:lnTo>
                    <a:pt x="1660" y="1730"/>
                  </a:lnTo>
                  <a:lnTo>
                    <a:pt x="1654" y="1734"/>
                  </a:lnTo>
                  <a:lnTo>
                    <a:pt x="1649" y="1740"/>
                  </a:lnTo>
                  <a:lnTo>
                    <a:pt x="1643" y="1746"/>
                  </a:lnTo>
                  <a:lnTo>
                    <a:pt x="1639" y="1752"/>
                  </a:lnTo>
                  <a:lnTo>
                    <a:pt x="1636" y="1760"/>
                  </a:lnTo>
                  <a:lnTo>
                    <a:pt x="1633" y="1769"/>
                  </a:lnTo>
                  <a:lnTo>
                    <a:pt x="1632" y="1778"/>
                  </a:lnTo>
                  <a:lnTo>
                    <a:pt x="1631" y="1786"/>
                  </a:lnTo>
                  <a:lnTo>
                    <a:pt x="1631" y="1786"/>
                  </a:lnTo>
                  <a:lnTo>
                    <a:pt x="1632" y="1797"/>
                  </a:lnTo>
                  <a:lnTo>
                    <a:pt x="1633" y="1807"/>
                  </a:lnTo>
                  <a:lnTo>
                    <a:pt x="1636" y="1815"/>
                  </a:lnTo>
                  <a:lnTo>
                    <a:pt x="1639" y="1824"/>
                  </a:lnTo>
                  <a:lnTo>
                    <a:pt x="1642" y="1830"/>
                  </a:lnTo>
                  <a:lnTo>
                    <a:pt x="1648" y="1837"/>
                  </a:lnTo>
                  <a:lnTo>
                    <a:pt x="1652" y="1843"/>
                  </a:lnTo>
                  <a:lnTo>
                    <a:pt x="1659" y="1848"/>
                  </a:lnTo>
                  <a:lnTo>
                    <a:pt x="1664" y="1853"/>
                  </a:lnTo>
                  <a:lnTo>
                    <a:pt x="1671" y="1856"/>
                  </a:lnTo>
                  <a:lnTo>
                    <a:pt x="1685" y="1861"/>
                  </a:lnTo>
                  <a:lnTo>
                    <a:pt x="1700" y="1865"/>
                  </a:lnTo>
                  <a:lnTo>
                    <a:pt x="1714" y="1866"/>
                  </a:lnTo>
                  <a:lnTo>
                    <a:pt x="1714" y="1866"/>
                  </a:lnTo>
                  <a:lnTo>
                    <a:pt x="1726" y="1864"/>
                  </a:lnTo>
                  <a:lnTo>
                    <a:pt x="1734" y="1862"/>
                  </a:lnTo>
                  <a:lnTo>
                    <a:pt x="1740" y="1860"/>
                  </a:lnTo>
                  <a:lnTo>
                    <a:pt x="1748" y="1857"/>
                  </a:lnTo>
                  <a:lnTo>
                    <a:pt x="1755" y="1853"/>
                  </a:lnTo>
                  <a:lnTo>
                    <a:pt x="1761" y="1848"/>
                  </a:lnTo>
                  <a:lnTo>
                    <a:pt x="1767" y="1843"/>
                  </a:lnTo>
                  <a:lnTo>
                    <a:pt x="1767" y="1860"/>
                  </a:lnTo>
                  <a:lnTo>
                    <a:pt x="1822" y="1860"/>
                  </a:lnTo>
                  <a:lnTo>
                    <a:pt x="1822" y="1710"/>
                  </a:lnTo>
                  <a:lnTo>
                    <a:pt x="1822" y="1710"/>
                  </a:lnTo>
                  <a:lnTo>
                    <a:pt x="1822" y="1701"/>
                  </a:lnTo>
                  <a:lnTo>
                    <a:pt x="1821" y="1694"/>
                  </a:lnTo>
                  <a:lnTo>
                    <a:pt x="1819" y="1686"/>
                  </a:lnTo>
                  <a:lnTo>
                    <a:pt x="1817" y="1678"/>
                  </a:lnTo>
                  <a:lnTo>
                    <a:pt x="1812" y="1672"/>
                  </a:lnTo>
                  <a:lnTo>
                    <a:pt x="1809" y="1665"/>
                  </a:lnTo>
                  <a:lnTo>
                    <a:pt x="1803" y="1659"/>
                  </a:lnTo>
                  <a:lnTo>
                    <a:pt x="1798" y="1654"/>
                  </a:lnTo>
                  <a:lnTo>
                    <a:pt x="1792" y="1650"/>
                  </a:lnTo>
                  <a:lnTo>
                    <a:pt x="1786" y="1645"/>
                  </a:lnTo>
                  <a:lnTo>
                    <a:pt x="1778" y="1642"/>
                  </a:lnTo>
                  <a:lnTo>
                    <a:pt x="1770" y="1639"/>
                  </a:lnTo>
                  <a:lnTo>
                    <a:pt x="1761" y="1636"/>
                  </a:lnTo>
                  <a:lnTo>
                    <a:pt x="1753" y="1635"/>
                  </a:lnTo>
                  <a:lnTo>
                    <a:pt x="1743" y="1634"/>
                  </a:lnTo>
                  <a:lnTo>
                    <a:pt x="1733" y="1633"/>
                  </a:lnTo>
                  <a:lnTo>
                    <a:pt x="1733" y="1633"/>
                  </a:lnTo>
                  <a:lnTo>
                    <a:pt x="1721" y="1634"/>
                  </a:lnTo>
                  <a:lnTo>
                    <a:pt x="1711" y="1634"/>
                  </a:lnTo>
                  <a:lnTo>
                    <a:pt x="1700" y="1636"/>
                  </a:lnTo>
                  <a:lnTo>
                    <a:pt x="1689" y="1639"/>
                  </a:lnTo>
                  <a:lnTo>
                    <a:pt x="1679" y="1642"/>
                  </a:lnTo>
                  <a:lnTo>
                    <a:pt x="1669" y="1645"/>
                  </a:lnTo>
                  <a:lnTo>
                    <a:pt x="1659" y="1650"/>
                  </a:lnTo>
                  <a:lnTo>
                    <a:pt x="1649" y="1655"/>
                  </a:lnTo>
                  <a:lnTo>
                    <a:pt x="1671" y="1693"/>
                  </a:lnTo>
                  <a:close/>
                  <a:moveTo>
                    <a:pt x="1686" y="1786"/>
                  </a:moveTo>
                  <a:lnTo>
                    <a:pt x="1686" y="1786"/>
                  </a:lnTo>
                  <a:lnTo>
                    <a:pt x="1686" y="1780"/>
                  </a:lnTo>
                  <a:lnTo>
                    <a:pt x="1689" y="1773"/>
                  </a:lnTo>
                  <a:lnTo>
                    <a:pt x="1692" y="1768"/>
                  </a:lnTo>
                  <a:lnTo>
                    <a:pt x="1696" y="1763"/>
                  </a:lnTo>
                  <a:lnTo>
                    <a:pt x="1702" y="1760"/>
                  </a:lnTo>
                  <a:lnTo>
                    <a:pt x="1708" y="1758"/>
                  </a:lnTo>
                  <a:lnTo>
                    <a:pt x="1716" y="1755"/>
                  </a:lnTo>
                  <a:lnTo>
                    <a:pt x="1724" y="1755"/>
                  </a:lnTo>
                  <a:lnTo>
                    <a:pt x="1724" y="1755"/>
                  </a:lnTo>
                  <a:lnTo>
                    <a:pt x="1736" y="1755"/>
                  </a:lnTo>
                  <a:lnTo>
                    <a:pt x="1747" y="1758"/>
                  </a:lnTo>
                  <a:lnTo>
                    <a:pt x="1757" y="1761"/>
                  </a:lnTo>
                  <a:lnTo>
                    <a:pt x="1767" y="1766"/>
                  </a:lnTo>
                  <a:lnTo>
                    <a:pt x="1767" y="1796"/>
                  </a:lnTo>
                  <a:lnTo>
                    <a:pt x="1767" y="1796"/>
                  </a:lnTo>
                  <a:lnTo>
                    <a:pt x="1765" y="1801"/>
                  </a:lnTo>
                  <a:lnTo>
                    <a:pt x="1760" y="1805"/>
                  </a:lnTo>
                  <a:lnTo>
                    <a:pt x="1756" y="1810"/>
                  </a:lnTo>
                  <a:lnTo>
                    <a:pt x="1750" y="1813"/>
                  </a:lnTo>
                  <a:lnTo>
                    <a:pt x="1745" y="1816"/>
                  </a:lnTo>
                  <a:lnTo>
                    <a:pt x="1738" y="1818"/>
                  </a:lnTo>
                  <a:lnTo>
                    <a:pt x="1732" y="1819"/>
                  </a:lnTo>
                  <a:lnTo>
                    <a:pt x="1724" y="1821"/>
                  </a:lnTo>
                  <a:lnTo>
                    <a:pt x="1724" y="1821"/>
                  </a:lnTo>
                  <a:lnTo>
                    <a:pt x="1716" y="1819"/>
                  </a:lnTo>
                  <a:lnTo>
                    <a:pt x="1708" y="1817"/>
                  </a:lnTo>
                  <a:lnTo>
                    <a:pt x="1702" y="1815"/>
                  </a:lnTo>
                  <a:lnTo>
                    <a:pt x="1696" y="1811"/>
                  </a:lnTo>
                  <a:lnTo>
                    <a:pt x="1692" y="1806"/>
                  </a:lnTo>
                  <a:lnTo>
                    <a:pt x="1689" y="1801"/>
                  </a:lnTo>
                  <a:lnTo>
                    <a:pt x="1687" y="1794"/>
                  </a:lnTo>
                  <a:lnTo>
                    <a:pt x="1686" y="1786"/>
                  </a:lnTo>
                  <a:lnTo>
                    <a:pt x="1686" y="1786"/>
                  </a:lnTo>
                  <a:close/>
                  <a:moveTo>
                    <a:pt x="2333" y="1796"/>
                  </a:moveTo>
                  <a:lnTo>
                    <a:pt x="2333" y="1796"/>
                  </a:lnTo>
                  <a:lnTo>
                    <a:pt x="2325" y="1803"/>
                  </a:lnTo>
                  <a:lnTo>
                    <a:pt x="2315" y="1808"/>
                  </a:lnTo>
                  <a:lnTo>
                    <a:pt x="2310" y="1811"/>
                  </a:lnTo>
                  <a:lnTo>
                    <a:pt x="2303" y="1813"/>
                  </a:lnTo>
                  <a:lnTo>
                    <a:pt x="2297" y="1814"/>
                  </a:lnTo>
                  <a:lnTo>
                    <a:pt x="2290" y="1815"/>
                  </a:lnTo>
                  <a:lnTo>
                    <a:pt x="2290" y="1815"/>
                  </a:lnTo>
                  <a:lnTo>
                    <a:pt x="2285" y="1814"/>
                  </a:lnTo>
                  <a:lnTo>
                    <a:pt x="2278" y="1814"/>
                  </a:lnTo>
                  <a:lnTo>
                    <a:pt x="2270" y="1812"/>
                  </a:lnTo>
                  <a:lnTo>
                    <a:pt x="2261" y="1807"/>
                  </a:lnTo>
                  <a:lnTo>
                    <a:pt x="2254" y="1802"/>
                  </a:lnTo>
                  <a:lnTo>
                    <a:pt x="2250" y="1797"/>
                  </a:lnTo>
                  <a:lnTo>
                    <a:pt x="2247" y="1793"/>
                  </a:lnTo>
                  <a:lnTo>
                    <a:pt x="2245" y="1787"/>
                  </a:lnTo>
                  <a:lnTo>
                    <a:pt x="2243" y="1781"/>
                  </a:lnTo>
                  <a:lnTo>
                    <a:pt x="2242" y="1774"/>
                  </a:lnTo>
                  <a:lnTo>
                    <a:pt x="2240" y="1766"/>
                  </a:lnTo>
                  <a:lnTo>
                    <a:pt x="2376" y="1766"/>
                  </a:lnTo>
                  <a:lnTo>
                    <a:pt x="2376" y="1766"/>
                  </a:lnTo>
                  <a:lnTo>
                    <a:pt x="2377" y="1750"/>
                  </a:lnTo>
                  <a:lnTo>
                    <a:pt x="2377" y="1750"/>
                  </a:lnTo>
                  <a:lnTo>
                    <a:pt x="2377" y="1737"/>
                  </a:lnTo>
                  <a:lnTo>
                    <a:pt x="2375" y="1725"/>
                  </a:lnTo>
                  <a:lnTo>
                    <a:pt x="2374" y="1712"/>
                  </a:lnTo>
                  <a:lnTo>
                    <a:pt x="2371" y="1701"/>
                  </a:lnTo>
                  <a:lnTo>
                    <a:pt x="2367" y="1691"/>
                  </a:lnTo>
                  <a:lnTo>
                    <a:pt x="2363" y="1682"/>
                  </a:lnTo>
                  <a:lnTo>
                    <a:pt x="2357" y="1673"/>
                  </a:lnTo>
                  <a:lnTo>
                    <a:pt x="2352" y="1665"/>
                  </a:lnTo>
                  <a:lnTo>
                    <a:pt x="2345" y="1657"/>
                  </a:lnTo>
                  <a:lnTo>
                    <a:pt x="2339" y="1652"/>
                  </a:lnTo>
                  <a:lnTo>
                    <a:pt x="2331" y="1646"/>
                  </a:lnTo>
                  <a:lnTo>
                    <a:pt x="2322" y="1642"/>
                  </a:lnTo>
                  <a:lnTo>
                    <a:pt x="2313" y="1639"/>
                  </a:lnTo>
                  <a:lnTo>
                    <a:pt x="2304" y="1635"/>
                  </a:lnTo>
                  <a:lnTo>
                    <a:pt x="2294" y="1634"/>
                  </a:lnTo>
                  <a:lnTo>
                    <a:pt x="2283" y="1633"/>
                  </a:lnTo>
                  <a:lnTo>
                    <a:pt x="2283" y="1633"/>
                  </a:lnTo>
                  <a:lnTo>
                    <a:pt x="2274" y="1634"/>
                  </a:lnTo>
                  <a:lnTo>
                    <a:pt x="2264" y="1635"/>
                  </a:lnTo>
                  <a:lnTo>
                    <a:pt x="2254" y="1639"/>
                  </a:lnTo>
                  <a:lnTo>
                    <a:pt x="2244" y="1642"/>
                  </a:lnTo>
                  <a:lnTo>
                    <a:pt x="2235" y="1646"/>
                  </a:lnTo>
                  <a:lnTo>
                    <a:pt x="2227" y="1653"/>
                  </a:lnTo>
                  <a:lnTo>
                    <a:pt x="2219" y="1658"/>
                  </a:lnTo>
                  <a:lnTo>
                    <a:pt x="2213" y="1666"/>
                  </a:lnTo>
                  <a:lnTo>
                    <a:pt x="2206" y="1674"/>
                  </a:lnTo>
                  <a:lnTo>
                    <a:pt x="2201" y="1683"/>
                  </a:lnTo>
                  <a:lnTo>
                    <a:pt x="2196" y="1693"/>
                  </a:lnTo>
                  <a:lnTo>
                    <a:pt x="2192" y="1703"/>
                  </a:lnTo>
                  <a:lnTo>
                    <a:pt x="2189" y="1714"/>
                  </a:lnTo>
                  <a:lnTo>
                    <a:pt x="2186" y="1726"/>
                  </a:lnTo>
                  <a:lnTo>
                    <a:pt x="2185" y="1737"/>
                  </a:lnTo>
                  <a:lnTo>
                    <a:pt x="2184" y="1750"/>
                  </a:lnTo>
                  <a:lnTo>
                    <a:pt x="2184" y="1750"/>
                  </a:lnTo>
                  <a:lnTo>
                    <a:pt x="2185" y="1762"/>
                  </a:lnTo>
                  <a:lnTo>
                    <a:pt x="2186" y="1774"/>
                  </a:lnTo>
                  <a:lnTo>
                    <a:pt x="2189" y="1786"/>
                  </a:lnTo>
                  <a:lnTo>
                    <a:pt x="2192" y="1797"/>
                  </a:lnTo>
                  <a:lnTo>
                    <a:pt x="2196" y="1807"/>
                  </a:lnTo>
                  <a:lnTo>
                    <a:pt x="2201" y="1817"/>
                  </a:lnTo>
                  <a:lnTo>
                    <a:pt x="2206" y="1826"/>
                  </a:lnTo>
                  <a:lnTo>
                    <a:pt x="2213" y="1834"/>
                  </a:lnTo>
                  <a:lnTo>
                    <a:pt x="2221" y="1840"/>
                  </a:lnTo>
                  <a:lnTo>
                    <a:pt x="2228" y="1847"/>
                  </a:lnTo>
                  <a:lnTo>
                    <a:pt x="2237" y="1853"/>
                  </a:lnTo>
                  <a:lnTo>
                    <a:pt x="2246" y="1857"/>
                  </a:lnTo>
                  <a:lnTo>
                    <a:pt x="2256" y="1860"/>
                  </a:lnTo>
                  <a:lnTo>
                    <a:pt x="2267" y="1864"/>
                  </a:lnTo>
                  <a:lnTo>
                    <a:pt x="2278" y="1865"/>
                  </a:lnTo>
                  <a:lnTo>
                    <a:pt x="2290" y="1866"/>
                  </a:lnTo>
                  <a:lnTo>
                    <a:pt x="2290" y="1866"/>
                  </a:lnTo>
                  <a:lnTo>
                    <a:pt x="2301" y="1865"/>
                  </a:lnTo>
                  <a:lnTo>
                    <a:pt x="2311" y="1864"/>
                  </a:lnTo>
                  <a:lnTo>
                    <a:pt x="2322" y="1860"/>
                  </a:lnTo>
                  <a:lnTo>
                    <a:pt x="2332" y="1857"/>
                  </a:lnTo>
                  <a:lnTo>
                    <a:pt x="2342" y="1851"/>
                  </a:lnTo>
                  <a:lnTo>
                    <a:pt x="2351" y="1846"/>
                  </a:lnTo>
                  <a:lnTo>
                    <a:pt x="2360" y="1838"/>
                  </a:lnTo>
                  <a:lnTo>
                    <a:pt x="2368" y="1830"/>
                  </a:lnTo>
                  <a:lnTo>
                    <a:pt x="2333" y="1796"/>
                  </a:lnTo>
                  <a:close/>
                  <a:moveTo>
                    <a:pt x="2242" y="1726"/>
                  </a:moveTo>
                  <a:lnTo>
                    <a:pt x="2242" y="1726"/>
                  </a:lnTo>
                  <a:lnTo>
                    <a:pt x="2243" y="1716"/>
                  </a:lnTo>
                  <a:lnTo>
                    <a:pt x="2245" y="1707"/>
                  </a:lnTo>
                  <a:lnTo>
                    <a:pt x="2248" y="1699"/>
                  </a:lnTo>
                  <a:lnTo>
                    <a:pt x="2254" y="1693"/>
                  </a:lnTo>
                  <a:lnTo>
                    <a:pt x="2259" y="1687"/>
                  </a:lnTo>
                  <a:lnTo>
                    <a:pt x="2266" y="1684"/>
                  </a:lnTo>
                  <a:lnTo>
                    <a:pt x="2274" y="1680"/>
                  </a:lnTo>
                  <a:lnTo>
                    <a:pt x="2282" y="1680"/>
                  </a:lnTo>
                  <a:lnTo>
                    <a:pt x="2282" y="1680"/>
                  </a:lnTo>
                  <a:lnTo>
                    <a:pt x="2292" y="1682"/>
                  </a:lnTo>
                  <a:lnTo>
                    <a:pt x="2301" y="1684"/>
                  </a:lnTo>
                  <a:lnTo>
                    <a:pt x="2308" y="1688"/>
                  </a:lnTo>
                  <a:lnTo>
                    <a:pt x="2313" y="1695"/>
                  </a:lnTo>
                  <a:lnTo>
                    <a:pt x="2318" y="1701"/>
                  </a:lnTo>
                  <a:lnTo>
                    <a:pt x="2321" y="1709"/>
                  </a:lnTo>
                  <a:lnTo>
                    <a:pt x="2323" y="1718"/>
                  </a:lnTo>
                  <a:lnTo>
                    <a:pt x="2324" y="1726"/>
                  </a:lnTo>
                  <a:lnTo>
                    <a:pt x="2242" y="1726"/>
                  </a:lnTo>
                  <a:close/>
                  <a:moveTo>
                    <a:pt x="2864" y="1796"/>
                  </a:moveTo>
                  <a:lnTo>
                    <a:pt x="2864" y="1796"/>
                  </a:lnTo>
                  <a:lnTo>
                    <a:pt x="2855" y="1803"/>
                  </a:lnTo>
                  <a:lnTo>
                    <a:pt x="2846" y="1808"/>
                  </a:lnTo>
                  <a:lnTo>
                    <a:pt x="2840" y="1811"/>
                  </a:lnTo>
                  <a:lnTo>
                    <a:pt x="2834" y="1813"/>
                  </a:lnTo>
                  <a:lnTo>
                    <a:pt x="2828" y="1814"/>
                  </a:lnTo>
                  <a:lnTo>
                    <a:pt x="2820" y="1815"/>
                  </a:lnTo>
                  <a:lnTo>
                    <a:pt x="2820" y="1815"/>
                  </a:lnTo>
                  <a:lnTo>
                    <a:pt x="2814" y="1814"/>
                  </a:lnTo>
                  <a:lnTo>
                    <a:pt x="2808" y="1814"/>
                  </a:lnTo>
                  <a:lnTo>
                    <a:pt x="2800" y="1812"/>
                  </a:lnTo>
                  <a:lnTo>
                    <a:pt x="2792" y="1807"/>
                  </a:lnTo>
                  <a:lnTo>
                    <a:pt x="2784" y="1802"/>
                  </a:lnTo>
                  <a:lnTo>
                    <a:pt x="2781" y="1797"/>
                  </a:lnTo>
                  <a:lnTo>
                    <a:pt x="2778" y="1793"/>
                  </a:lnTo>
                  <a:lnTo>
                    <a:pt x="2776" y="1787"/>
                  </a:lnTo>
                  <a:lnTo>
                    <a:pt x="2773" y="1781"/>
                  </a:lnTo>
                  <a:lnTo>
                    <a:pt x="2771" y="1774"/>
                  </a:lnTo>
                  <a:lnTo>
                    <a:pt x="2770" y="1766"/>
                  </a:lnTo>
                  <a:lnTo>
                    <a:pt x="2907" y="1766"/>
                  </a:lnTo>
                  <a:lnTo>
                    <a:pt x="2907" y="1766"/>
                  </a:lnTo>
                  <a:lnTo>
                    <a:pt x="2908" y="1750"/>
                  </a:lnTo>
                  <a:lnTo>
                    <a:pt x="2908" y="1750"/>
                  </a:lnTo>
                  <a:lnTo>
                    <a:pt x="2907" y="1737"/>
                  </a:lnTo>
                  <a:lnTo>
                    <a:pt x="2906" y="1725"/>
                  </a:lnTo>
                  <a:lnTo>
                    <a:pt x="2904" y="1712"/>
                  </a:lnTo>
                  <a:lnTo>
                    <a:pt x="2901" y="1701"/>
                  </a:lnTo>
                  <a:lnTo>
                    <a:pt x="2897" y="1691"/>
                  </a:lnTo>
                  <a:lnTo>
                    <a:pt x="2893" y="1682"/>
                  </a:lnTo>
                  <a:lnTo>
                    <a:pt x="2888" y="1673"/>
                  </a:lnTo>
                  <a:lnTo>
                    <a:pt x="2883" y="1665"/>
                  </a:lnTo>
                  <a:lnTo>
                    <a:pt x="2876" y="1657"/>
                  </a:lnTo>
                  <a:lnTo>
                    <a:pt x="2868" y="1652"/>
                  </a:lnTo>
                  <a:lnTo>
                    <a:pt x="2861" y="1646"/>
                  </a:lnTo>
                  <a:lnTo>
                    <a:pt x="2853" y="1642"/>
                  </a:lnTo>
                  <a:lnTo>
                    <a:pt x="2844" y="1639"/>
                  </a:lnTo>
                  <a:lnTo>
                    <a:pt x="2834" y="1635"/>
                  </a:lnTo>
                  <a:lnTo>
                    <a:pt x="2824" y="1634"/>
                  </a:lnTo>
                  <a:lnTo>
                    <a:pt x="2814" y="1633"/>
                  </a:lnTo>
                  <a:lnTo>
                    <a:pt x="2814" y="1633"/>
                  </a:lnTo>
                  <a:lnTo>
                    <a:pt x="2803" y="1634"/>
                  </a:lnTo>
                  <a:lnTo>
                    <a:pt x="2793" y="1635"/>
                  </a:lnTo>
                  <a:lnTo>
                    <a:pt x="2783" y="1639"/>
                  </a:lnTo>
                  <a:lnTo>
                    <a:pt x="2775" y="1642"/>
                  </a:lnTo>
                  <a:lnTo>
                    <a:pt x="2766" y="1646"/>
                  </a:lnTo>
                  <a:lnTo>
                    <a:pt x="2757" y="1653"/>
                  </a:lnTo>
                  <a:lnTo>
                    <a:pt x="2750" y="1658"/>
                  </a:lnTo>
                  <a:lnTo>
                    <a:pt x="2743" y="1666"/>
                  </a:lnTo>
                  <a:lnTo>
                    <a:pt x="2736" y="1674"/>
                  </a:lnTo>
                  <a:lnTo>
                    <a:pt x="2730" y="1683"/>
                  </a:lnTo>
                  <a:lnTo>
                    <a:pt x="2726" y="1693"/>
                  </a:lnTo>
                  <a:lnTo>
                    <a:pt x="2722" y="1703"/>
                  </a:lnTo>
                  <a:lnTo>
                    <a:pt x="2719" y="1714"/>
                  </a:lnTo>
                  <a:lnTo>
                    <a:pt x="2716" y="1726"/>
                  </a:lnTo>
                  <a:lnTo>
                    <a:pt x="2715" y="1737"/>
                  </a:lnTo>
                  <a:lnTo>
                    <a:pt x="2715" y="1750"/>
                  </a:lnTo>
                  <a:lnTo>
                    <a:pt x="2715" y="1750"/>
                  </a:lnTo>
                  <a:lnTo>
                    <a:pt x="2715" y="1762"/>
                  </a:lnTo>
                  <a:lnTo>
                    <a:pt x="2716" y="1774"/>
                  </a:lnTo>
                  <a:lnTo>
                    <a:pt x="2718" y="1786"/>
                  </a:lnTo>
                  <a:lnTo>
                    <a:pt x="2722" y="1797"/>
                  </a:lnTo>
                  <a:lnTo>
                    <a:pt x="2726" y="1807"/>
                  </a:lnTo>
                  <a:lnTo>
                    <a:pt x="2732" y="1817"/>
                  </a:lnTo>
                  <a:lnTo>
                    <a:pt x="2737" y="1826"/>
                  </a:lnTo>
                  <a:lnTo>
                    <a:pt x="2744" y="1834"/>
                  </a:lnTo>
                  <a:lnTo>
                    <a:pt x="2750" y="1840"/>
                  </a:lnTo>
                  <a:lnTo>
                    <a:pt x="2758" y="1847"/>
                  </a:lnTo>
                  <a:lnTo>
                    <a:pt x="2767" y="1853"/>
                  </a:lnTo>
                  <a:lnTo>
                    <a:pt x="2777" y="1857"/>
                  </a:lnTo>
                  <a:lnTo>
                    <a:pt x="2787" y="1860"/>
                  </a:lnTo>
                  <a:lnTo>
                    <a:pt x="2797" y="1864"/>
                  </a:lnTo>
                  <a:lnTo>
                    <a:pt x="2809" y="1865"/>
                  </a:lnTo>
                  <a:lnTo>
                    <a:pt x="2820" y="1866"/>
                  </a:lnTo>
                  <a:lnTo>
                    <a:pt x="2820" y="1866"/>
                  </a:lnTo>
                  <a:lnTo>
                    <a:pt x="2831" y="1865"/>
                  </a:lnTo>
                  <a:lnTo>
                    <a:pt x="2842" y="1864"/>
                  </a:lnTo>
                  <a:lnTo>
                    <a:pt x="2852" y="1860"/>
                  </a:lnTo>
                  <a:lnTo>
                    <a:pt x="2862" y="1857"/>
                  </a:lnTo>
                  <a:lnTo>
                    <a:pt x="2872" y="1851"/>
                  </a:lnTo>
                  <a:lnTo>
                    <a:pt x="2882" y="1846"/>
                  </a:lnTo>
                  <a:lnTo>
                    <a:pt x="2890" y="1838"/>
                  </a:lnTo>
                  <a:lnTo>
                    <a:pt x="2898" y="1830"/>
                  </a:lnTo>
                  <a:lnTo>
                    <a:pt x="2864" y="1796"/>
                  </a:lnTo>
                  <a:close/>
                  <a:moveTo>
                    <a:pt x="2771" y="1726"/>
                  </a:moveTo>
                  <a:lnTo>
                    <a:pt x="2771" y="1726"/>
                  </a:lnTo>
                  <a:lnTo>
                    <a:pt x="2772" y="1716"/>
                  </a:lnTo>
                  <a:lnTo>
                    <a:pt x="2776" y="1707"/>
                  </a:lnTo>
                  <a:lnTo>
                    <a:pt x="2779" y="1699"/>
                  </a:lnTo>
                  <a:lnTo>
                    <a:pt x="2783" y="1693"/>
                  </a:lnTo>
                  <a:lnTo>
                    <a:pt x="2790" y="1687"/>
                  </a:lnTo>
                  <a:lnTo>
                    <a:pt x="2797" y="1684"/>
                  </a:lnTo>
                  <a:lnTo>
                    <a:pt x="2804" y="1680"/>
                  </a:lnTo>
                  <a:lnTo>
                    <a:pt x="2813" y="1680"/>
                  </a:lnTo>
                  <a:lnTo>
                    <a:pt x="2813" y="1680"/>
                  </a:lnTo>
                  <a:lnTo>
                    <a:pt x="2823" y="1682"/>
                  </a:lnTo>
                  <a:lnTo>
                    <a:pt x="2831" y="1684"/>
                  </a:lnTo>
                  <a:lnTo>
                    <a:pt x="2839" y="1688"/>
                  </a:lnTo>
                  <a:lnTo>
                    <a:pt x="2844" y="1695"/>
                  </a:lnTo>
                  <a:lnTo>
                    <a:pt x="2849" y="1701"/>
                  </a:lnTo>
                  <a:lnTo>
                    <a:pt x="2852" y="1709"/>
                  </a:lnTo>
                  <a:lnTo>
                    <a:pt x="2854" y="1718"/>
                  </a:lnTo>
                  <a:lnTo>
                    <a:pt x="2855" y="1726"/>
                  </a:lnTo>
                  <a:lnTo>
                    <a:pt x="2771" y="1726"/>
                  </a:lnTo>
                  <a:close/>
                  <a:moveTo>
                    <a:pt x="2639" y="1783"/>
                  </a:moveTo>
                  <a:lnTo>
                    <a:pt x="2639" y="1783"/>
                  </a:lnTo>
                  <a:lnTo>
                    <a:pt x="2639" y="1791"/>
                  </a:lnTo>
                  <a:lnTo>
                    <a:pt x="2640" y="1796"/>
                  </a:lnTo>
                  <a:lnTo>
                    <a:pt x="2642" y="1802"/>
                  </a:lnTo>
                  <a:lnTo>
                    <a:pt x="2644" y="1806"/>
                  </a:lnTo>
                  <a:lnTo>
                    <a:pt x="2648" y="1810"/>
                  </a:lnTo>
                  <a:lnTo>
                    <a:pt x="2652" y="1812"/>
                  </a:lnTo>
                  <a:lnTo>
                    <a:pt x="2656" y="1813"/>
                  </a:lnTo>
                  <a:lnTo>
                    <a:pt x="2663" y="1813"/>
                  </a:lnTo>
                  <a:lnTo>
                    <a:pt x="2663" y="1813"/>
                  </a:lnTo>
                  <a:lnTo>
                    <a:pt x="2671" y="1813"/>
                  </a:lnTo>
                  <a:lnTo>
                    <a:pt x="2680" y="1811"/>
                  </a:lnTo>
                  <a:lnTo>
                    <a:pt x="2688" y="1807"/>
                  </a:lnTo>
                  <a:lnTo>
                    <a:pt x="2696" y="1803"/>
                  </a:lnTo>
                  <a:lnTo>
                    <a:pt x="2690" y="1855"/>
                  </a:lnTo>
                  <a:lnTo>
                    <a:pt x="2690" y="1855"/>
                  </a:lnTo>
                  <a:lnTo>
                    <a:pt x="2680" y="1859"/>
                  </a:lnTo>
                  <a:lnTo>
                    <a:pt x="2668" y="1862"/>
                  </a:lnTo>
                  <a:lnTo>
                    <a:pt x="2655" y="1865"/>
                  </a:lnTo>
                  <a:lnTo>
                    <a:pt x="2643" y="1866"/>
                  </a:lnTo>
                  <a:lnTo>
                    <a:pt x="2643" y="1866"/>
                  </a:lnTo>
                  <a:lnTo>
                    <a:pt x="2636" y="1865"/>
                  </a:lnTo>
                  <a:lnTo>
                    <a:pt x="2628" y="1864"/>
                  </a:lnTo>
                  <a:lnTo>
                    <a:pt x="2621" y="1861"/>
                  </a:lnTo>
                  <a:lnTo>
                    <a:pt x="2616" y="1859"/>
                  </a:lnTo>
                  <a:lnTo>
                    <a:pt x="2610" y="1856"/>
                  </a:lnTo>
                  <a:lnTo>
                    <a:pt x="2605" y="1853"/>
                  </a:lnTo>
                  <a:lnTo>
                    <a:pt x="2601" y="1848"/>
                  </a:lnTo>
                  <a:lnTo>
                    <a:pt x="2597" y="1843"/>
                  </a:lnTo>
                  <a:lnTo>
                    <a:pt x="2591" y="1833"/>
                  </a:lnTo>
                  <a:lnTo>
                    <a:pt x="2587" y="1821"/>
                  </a:lnTo>
                  <a:lnTo>
                    <a:pt x="2585" y="1810"/>
                  </a:lnTo>
                  <a:lnTo>
                    <a:pt x="2584" y="1797"/>
                  </a:lnTo>
                  <a:lnTo>
                    <a:pt x="2584" y="1689"/>
                  </a:lnTo>
                  <a:lnTo>
                    <a:pt x="2549" y="1689"/>
                  </a:lnTo>
                  <a:lnTo>
                    <a:pt x="2549" y="1639"/>
                  </a:lnTo>
                  <a:lnTo>
                    <a:pt x="2584" y="1639"/>
                  </a:lnTo>
                  <a:lnTo>
                    <a:pt x="2584" y="1581"/>
                  </a:lnTo>
                  <a:lnTo>
                    <a:pt x="2639" y="1554"/>
                  </a:lnTo>
                  <a:lnTo>
                    <a:pt x="2639" y="1639"/>
                  </a:lnTo>
                  <a:lnTo>
                    <a:pt x="2688" y="1639"/>
                  </a:lnTo>
                  <a:lnTo>
                    <a:pt x="2688" y="1689"/>
                  </a:lnTo>
                  <a:lnTo>
                    <a:pt x="2639" y="1689"/>
                  </a:lnTo>
                  <a:lnTo>
                    <a:pt x="2639" y="1783"/>
                  </a:lnTo>
                  <a:close/>
                  <a:moveTo>
                    <a:pt x="2532" y="1855"/>
                  </a:moveTo>
                  <a:lnTo>
                    <a:pt x="2532" y="1855"/>
                  </a:lnTo>
                  <a:lnTo>
                    <a:pt x="2522" y="1859"/>
                  </a:lnTo>
                  <a:lnTo>
                    <a:pt x="2511" y="1862"/>
                  </a:lnTo>
                  <a:lnTo>
                    <a:pt x="2499" y="1865"/>
                  </a:lnTo>
                  <a:lnTo>
                    <a:pt x="2487" y="1866"/>
                  </a:lnTo>
                  <a:lnTo>
                    <a:pt x="2487" y="1866"/>
                  </a:lnTo>
                  <a:lnTo>
                    <a:pt x="2478" y="1865"/>
                  </a:lnTo>
                  <a:lnTo>
                    <a:pt x="2471" y="1864"/>
                  </a:lnTo>
                  <a:lnTo>
                    <a:pt x="2464" y="1861"/>
                  </a:lnTo>
                  <a:lnTo>
                    <a:pt x="2458" y="1859"/>
                  </a:lnTo>
                  <a:lnTo>
                    <a:pt x="2453" y="1856"/>
                  </a:lnTo>
                  <a:lnTo>
                    <a:pt x="2448" y="1853"/>
                  </a:lnTo>
                  <a:lnTo>
                    <a:pt x="2443" y="1848"/>
                  </a:lnTo>
                  <a:lnTo>
                    <a:pt x="2440" y="1843"/>
                  </a:lnTo>
                  <a:lnTo>
                    <a:pt x="2434" y="1833"/>
                  </a:lnTo>
                  <a:lnTo>
                    <a:pt x="2430" y="1821"/>
                  </a:lnTo>
                  <a:lnTo>
                    <a:pt x="2427" y="1810"/>
                  </a:lnTo>
                  <a:lnTo>
                    <a:pt x="2427" y="1797"/>
                  </a:lnTo>
                  <a:lnTo>
                    <a:pt x="2427" y="1689"/>
                  </a:lnTo>
                  <a:lnTo>
                    <a:pt x="2393" y="1689"/>
                  </a:lnTo>
                  <a:lnTo>
                    <a:pt x="2393" y="1639"/>
                  </a:lnTo>
                  <a:lnTo>
                    <a:pt x="2427" y="1639"/>
                  </a:lnTo>
                  <a:lnTo>
                    <a:pt x="2427" y="1581"/>
                  </a:lnTo>
                  <a:lnTo>
                    <a:pt x="2482" y="1554"/>
                  </a:lnTo>
                  <a:lnTo>
                    <a:pt x="2482" y="1639"/>
                  </a:lnTo>
                  <a:lnTo>
                    <a:pt x="2528" y="1639"/>
                  </a:lnTo>
                  <a:lnTo>
                    <a:pt x="2528" y="1689"/>
                  </a:lnTo>
                  <a:lnTo>
                    <a:pt x="2482" y="1689"/>
                  </a:lnTo>
                  <a:lnTo>
                    <a:pt x="2482" y="1783"/>
                  </a:lnTo>
                  <a:lnTo>
                    <a:pt x="2482" y="1783"/>
                  </a:lnTo>
                  <a:lnTo>
                    <a:pt x="2482" y="1791"/>
                  </a:lnTo>
                  <a:lnTo>
                    <a:pt x="2483" y="1796"/>
                  </a:lnTo>
                  <a:lnTo>
                    <a:pt x="2485" y="1802"/>
                  </a:lnTo>
                  <a:lnTo>
                    <a:pt x="2488" y="1806"/>
                  </a:lnTo>
                  <a:lnTo>
                    <a:pt x="2491" y="1810"/>
                  </a:lnTo>
                  <a:lnTo>
                    <a:pt x="2495" y="1812"/>
                  </a:lnTo>
                  <a:lnTo>
                    <a:pt x="2500" y="1813"/>
                  </a:lnTo>
                  <a:lnTo>
                    <a:pt x="2505" y="1813"/>
                  </a:lnTo>
                  <a:lnTo>
                    <a:pt x="2505" y="1813"/>
                  </a:lnTo>
                  <a:lnTo>
                    <a:pt x="2514" y="1813"/>
                  </a:lnTo>
                  <a:lnTo>
                    <a:pt x="2523" y="1811"/>
                  </a:lnTo>
                  <a:lnTo>
                    <a:pt x="2531" y="1807"/>
                  </a:lnTo>
                  <a:lnTo>
                    <a:pt x="2538" y="1803"/>
                  </a:lnTo>
                  <a:lnTo>
                    <a:pt x="2532" y="1855"/>
                  </a:lnTo>
                  <a:close/>
                  <a:moveTo>
                    <a:pt x="3074" y="1700"/>
                  </a:moveTo>
                  <a:lnTo>
                    <a:pt x="3074" y="1700"/>
                  </a:lnTo>
                  <a:lnTo>
                    <a:pt x="3066" y="1695"/>
                  </a:lnTo>
                  <a:lnTo>
                    <a:pt x="3057" y="1691"/>
                  </a:lnTo>
                  <a:lnTo>
                    <a:pt x="3047" y="1689"/>
                  </a:lnTo>
                  <a:lnTo>
                    <a:pt x="3037" y="1688"/>
                  </a:lnTo>
                  <a:lnTo>
                    <a:pt x="3037" y="1688"/>
                  </a:lnTo>
                  <a:lnTo>
                    <a:pt x="3028" y="1689"/>
                  </a:lnTo>
                  <a:lnTo>
                    <a:pt x="3020" y="1691"/>
                  </a:lnTo>
                  <a:lnTo>
                    <a:pt x="3013" y="1696"/>
                  </a:lnTo>
                  <a:lnTo>
                    <a:pt x="3007" y="1701"/>
                  </a:lnTo>
                  <a:lnTo>
                    <a:pt x="3003" y="1708"/>
                  </a:lnTo>
                  <a:lnTo>
                    <a:pt x="3001" y="1717"/>
                  </a:lnTo>
                  <a:lnTo>
                    <a:pt x="2999" y="1728"/>
                  </a:lnTo>
                  <a:lnTo>
                    <a:pt x="2998" y="1740"/>
                  </a:lnTo>
                  <a:lnTo>
                    <a:pt x="2998" y="1860"/>
                  </a:lnTo>
                  <a:lnTo>
                    <a:pt x="2943" y="1860"/>
                  </a:lnTo>
                  <a:lnTo>
                    <a:pt x="2943" y="1639"/>
                  </a:lnTo>
                  <a:lnTo>
                    <a:pt x="2998" y="1639"/>
                  </a:lnTo>
                  <a:lnTo>
                    <a:pt x="2998" y="1657"/>
                  </a:lnTo>
                  <a:lnTo>
                    <a:pt x="2998" y="1657"/>
                  </a:lnTo>
                  <a:lnTo>
                    <a:pt x="3003" y="1652"/>
                  </a:lnTo>
                  <a:lnTo>
                    <a:pt x="3009" y="1646"/>
                  </a:lnTo>
                  <a:lnTo>
                    <a:pt x="3014" y="1643"/>
                  </a:lnTo>
                  <a:lnTo>
                    <a:pt x="3021" y="1640"/>
                  </a:lnTo>
                  <a:lnTo>
                    <a:pt x="3026" y="1636"/>
                  </a:lnTo>
                  <a:lnTo>
                    <a:pt x="3033" y="1635"/>
                  </a:lnTo>
                  <a:lnTo>
                    <a:pt x="3039" y="1634"/>
                  </a:lnTo>
                  <a:lnTo>
                    <a:pt x="3047" y="1633"/>
                  </a:lnTo>
                  <a:lnTo>
                    <a:pt x="3047" y="1633"/>
                  </a:lnTo>
                  <a:lnTo>
                    <a:pt x="3058" y="1634"/>
                  </a:lnTo>
                  <a:lnTo>
                    <a:pt x="3069" y="1637"/>
                  </a:lnTo>
                  <a:lnTo>
                    <a:pt x="3079" y="1641"/>
                  </a:lnTo>
                  <a:lnTo>
                    <a:pt x="3088" y="1646"/>
                  </a:lnTo>
                  <a:lnTo>
                    <a:pt x="3074" y="1700"/>
                  </a:lnTo>
                  <a:close/>
                  <a:moveTo>
                    <a:pt x="593" y="1579"/>
                  </a:moveTo>
                  <a:lnTo>
                    <a:pt x="593" y="1607"/>
                  </a:lnTo>
                  <a:lnTo>
                    <a:pt x="537" y="1607"/>
                  </a:lnTo>
                  <a:lnTo>
                    <a:pt x="537" y="1551"/>
                  </a:lnTo>
                  <a:lnTo>
                    <a:pt x="593" y="1551"/>
                  </a:lnTo>
                  <a:lnTo>
                    <a:pt x="593" y="1579"/>
                  </a:lnTo>
                  <a:close/>
                  <a:moveTo>
                    <a:pt x="975" y="1639"/>
                  </a:moveTo>
                  <a:lnTo>
                    <a:pt x="1030" y="1639"/>
                  </a:lnTo>
                  <a:lnTo>
                    <a:pt x="1030" y="1738"/>
                  </a:lnTo>
                  <a:lnTo>
                    <a:pt x="1030" y="1860"/>
                  </a:lnTo>
                  <a:lnTo>
                    <a:pt x="975" y="1860"/>
                  </a:lnTo>
                  <a:lnTo>
                    <a:pt x="975" y="1639"/>
                  </a:lnTo>
                  <a:close/>
                  <a:moveTo>
                    <a:pt x="1030" y="1579"/>
                  </a:moveTo>
                  <a:lnTo>
                    <a:pt x="1030" y="1607"/>
                  </a:lnTo>
                  <a:lnTo>
                    <a:pt x="975" y="1607"/>
                  </a:lnTo>
                  <a:lnTo>
                    <a:pt x="975" y="1551"/>
                  </a:lnTo>
                  <a:lnTo>
                    <a:pt x="1030" y="1551"/>
                  </a:lnTo>
                  <a:lnTo>
                    <a:pt x="1030" y="1579"/>
                  </a:lnTo>
                  <a:close/>
                  <a:moveTo>
                    <a:pt x="2539" y="2042"/>
                  </a:moveTo>
                  <a:lnTo>
                    <a:pt x="2539" y="2042"/>
                  </a:lnTo>
                  <a:lnTo>
                    <a:pt x="2534" y="2038"/>
                  </a:lnTo>
                  <a:lnTo>
                    <a:pt x="2528" y="2033"/>
                  </a:lnTo>
                  <a:lnTo>
                    <a:pt x="2523" y="2030"/>
                  </a:lnTo>
                  <a:lnTo>
                    <a:pt x="2516" y="2027"/>
                  </a:lnTo>
                  <a:lnTo>
                    <a:pt x="2511" y="2025"/>
                  </a:lnTo>
                  <a:lnTo>
                    <a:pt x="2504" y="2024"/>
                  </a:lnTo>
                  <a:lnTo>
                    <a:pt x="2490" y="2021"/>
                  </a:lnTo>
                  <a:lnTo>
                    <a:pt x="2490" y="2021"/>
                  </a:lnTo>
                  <a:lnTo>
                    <a:pt x="2480" y="2022"/>
                  </a:lnTo>
                  <a:lnTo>
                    <a:pt x="2471" y="2024"/>
                  </a:lnTo>
                  <a:lnTo>
                    <a:pt x="2462" y="2027"/>
                  </a:lnTo>
                  <a:lnTo>
                    <a:pt x="2453" y="2030"/>
                  </a:lnTo>
                  <a:lnTo>
                    <a:pt x="2446" y="2035"/>
                  </a:lnTo>
                  <a:lnTo>
                    <a:pt x="2439" y="2039"/>
                  </a:lnTo>
                  <a:lnTo>
                    <a:pt x="2432" y="2046"/>
                  </a:lnTo>
                  <a:lnTo>
                    <a:pt x="2426" y="2052"/>
                  </a:lnTo>
                  <a:lnTo>
                    <a:pt x="2421" y="2060"/>
                  </a:lnTo>
                  <a:lnTo>
                    <a:pt x="2416" y="2069"/>
                  </a:lnTo>
                  <a:lnTo>
                    <a:pt x="2413" y="2078"/>
                  </a:lnTo>
                  <a:lnTo>
                    <a:pt x="2409" y="2089"/>
                  </a:lnTo>
                  <a:lnTo>
                    <a:pt x="2406" y="2099"/>
                  </a:lnTo>
                  <a:lnTo>
                    <a:pt x="2405" y="2111"/>
                  </a:lnTo>
                  <a:lnTo>
                    <a:pt x="2404" y="2123"/>
                  </a:lnTo>
                  <a:lnTo>
                    <a:pt x="2403" y="2136"/>
                  </a:lnTo>
                  <a:lnTo>
                    <a:pt x="2403" y="2136"/>
                  </a:lnTo>
                  <a:lnTo>
                    <a:pt x="2404" y="2149"/>
                  </a:lnTo>
                  <a:lnTo>
                    <a:pt x="2405" y="2161"/>
                  </a:lnTo>
                  <a:lnTo>
                    <a:pt x="2406" y="2174"/>
                  </a:lnTo>
                  <a:lnTo>
                    <a:pt x="2409" y="2186"/>
                  </a:lnTo>
                  <a:lnTo>
                    <a:pt x="2411" y="2196"/>
                  </a:lnTo>
                  <a:lnTo>
                    <a:pt x="2416" y="2206"/>
                  </a:lnTo>
                  <a:lnTo>
                    <a:pt x="2420" y="2214"/>
                  </a:lnTo>
                  <a:lnTo>
                    <a:pt x="2426" y="2222"/>
                  </a:lnTo>
                  <a:lnTo>
                    <a:pt x="2431" y="2230"/>
                  </a:lnTo>
                  <a:lnTo>
                    <a:pt x="2438" y="2235"/>
                  </a:lnTo>
                  <a:lnTo>
                    <a:pt x="2445" y="2241"/>
                  </a:lnTo>
                  <a:lnTo>
                    <a:pt x="2452" y="2245"/>
                  </a:lnTo>
                  <a:lnTo>
                    <a:pt x="2461" y="2250"/>
                  </a:lnTo>
                  <a:lnTo>
                    <a:pt x="2470" y="2252"/>
                  </a:lnTo>
                  <a:lnTo>
                    <a:pt x="2479" y="2253"/>
                  </a:lnTo>
                  <a:lnTo>
                    <a:pt x="2489" y="2254"/>
                  </a:lnTo>
                  <a:lnTo>
                    <a:pt x="2489" y="2254"/>
                  </a:lnTo>
                  <a:lnTo>
                    <a:pt x="2495" y="2253"/>
                  </a:lnTo>
                  <a:lnTo>
                    <a:pt x="2503" y="2252"/>
                  </a:lnTo>
                  <a:lnTo>
                    <a:pt x="2510" y="2251"/>
                  </a:lnTo>
                  <a:lnTo>
                    <a:pt x="2515" y="2249"/>
                  </a:lnTo>
                  <a:lnTo>
                    <a:pt x="2522" y="2245"/>
                  </a:lnTo>
                  <a:lnTo>
                    <a:pt x="2528" y="2242"/>
                  </a:lnTo>
                  <a:lnTo>
                    <a:pt x="2534" y="2238"/>
                  </a:lnTo>
                  <a:lnTo>
                    <a:pt x="2539" y="2232"/>
                  </a:lnTo>
                  <a:lnTo>
                    <a:pt x="2539" y="2249"/>
                  </a:lnTo>
                  <a:lnTo>
                    <a:pt x="2595" y="2249"/>
                  </a:lnTo>
                  <a:lnTo>
                    <a:pt x="2595" y="1934"/>
                  </a:lnTo>
                  <a:lnTo>
                    <a:pt x="2539" y="1962"/>
                  </a:lnTo>
                  <a:lnTo>
                    <a:pt x="2539" y="2042"/>
                  </a:lnTo>
                  <a:close/>
                  <a:moveTo>
                    <a:pt x="2501" y="2203"/>
                  </a:moveTo>
                  <a:lnTo>
                    <a:pt x="2501" y="2203"/>
                  </a:lnTo>
                  <a:lnTo>
                    <a:pt x="2493" y="2202"/>
                  </a:lnTo>
                  <a:lnTo>
                    <a:pt x="2487" y="2200"/>
                  </a:lnTo>
                  <a:lnTo>
                    <a:pt x="2479" y="2197"/>
                  </a:lnTo>
                  <a:lnTo>
                    <a:pt x="2472" y="2190"/>
                  </a:lnTo>
                  <a:lnTo>
                    <a:pt x="2467" y="2181"/>
                  </a:lnTo>
                  <a:lnTo>
                    <a:pt x="2462" y="2169"/>
                  </a:lnTo>
                  <a:lnTo>
                    <a:pt x="2460" y="2154"/>
                  </a:lnTo>
                  <a:lnTo>
                    <a:pt x="2459" y="2134"/>
                  </a:lnTo>
                  <a:lnTo>
                    <a:pt x="2459" y="2134"/>
                  </a:lnTo>
                  <a:lnTo>
                    <a:pt x="2460" y="2117"/>
                  </a:lnTo>
                  <a:lnTo>
                    <a:pt x="2462" y="2103"/>
                  </a:lnTo>
                  <a:lnTo>
                    <a:pt x="2467" y="2092"/>
                  </a:lnTo>
                  <a:lnTo>
                    <a:pt x="2472" y="2084"/>
                  </a:lnTo>
                  <a:lnTo>
                    <a:pt x="2479" y="2079"/>
                  </a:lnTo>
                  <a:lnTo>
                    <a:pt x="2485" y="2074"/>
                  </a:lnTo>
                  <a:lnTo>
                    <a:pt x="2493" y="2073"/>
                  </a:lnTo>
                  <a:lnTo>
                    <a:pt x="2500" y="2072"/>
                  </a:lnTo>
                  <a:lnTo>
                    <a:pt x="2500" y="2072"/>
                  </a:lnTo>
                  <a:lnTo>
                    <a:pt x="2507" y="2073"/>
                  </a:lnTo>
                  <a:lnTo>
                    <a:pt x="2514" y="2074"/>
                  </a:lnTo>
                  <a:lnTo>
                    <a:pt x="2520" y="2076"/>
                  </a:lnTo>
                  <a:lnTo>
                    <a:pt x="2525" y="2080"/>
                  </a:lnTo>
                  <a:lnTo>
                    <a:pt x="2530" y="2083"/>
                  </a:lnTo>
                  <a:lnTo>
                    <a:pt x="2534" y="2086"/>
                  </a:lnTo>
                  <a:lnTo>
                    <a:pt x="2539" y="2094"/>
                  </a:lnTo>
                  <a:lnTo>
                    <a:pt x="2539" y="2181"/>
                  </a:lnTo>
                  <a:lnTo>
                    <a:pt x="2539" y="2181"/>
                  </a:lnTo>
                  <a:lnTo>
                    <a:pt x="2533" y="2189"/>
                  </a:lnTo>
                  <a:lnTo>
                    <a:pt x="2525" y="2196"/>
                  </a:lnTo>
                  <a:lnTo>
                    <a:pt x="2520" y="2199"/>
                  </a:lnTo>
                  <a:lnTo>
                    <a:pt x="2514" y="2201"/>
                  </a:lnTo>
                  <a:lnTo>
                    <a:pt x="2507" y="2202"/>
                  </a:lnTo>
                  <a:lnTo>
                    <a:pt x="2501" y="2203"/>
                  </a:lnTo>
                  <a:lnTo>
                    <a:pt x="2501" y="2203"/>
                  </a:lnTo>
                  <a:close/>
                  <a:moveTo>
                    <a:pt x="672" y="2089"/>
                  </a:moveTo>
                  <a:lnTo>
                    <a:pt x="672" y="2089"/>
                  </a:lnTo>
                  <a:lnTo>
                    <a:pt x="664" y="2084"/>
                  </a:lnTo>
                  <a:lnTo>
                    <a:pt x="656" y="2080"/>
                  </a:lnTo>
                  <a:lnTo>
                    <a:pt x="646" y="2078"/>
                  </a:lnTo>
                  <a:lnTo>
                    <a:pt x="636" y="2076"/>
                  </a:lnTo>
                  <a:lnTo>
                    <a:pt x="636" y="2076"/>
                  </a:lnTo>
                  <a:lnTo>
                    <a:pt x="627" y="2078"/>
                  </a:lnTo>
                  <a:lnTo>
                    <a:pt x="618" y="2080"/>
                  </a:lnTo>
                  <a:lnTo>
                    <a:pt x="611" y="2084"/>
                  </a:lnTo>
                  <a:lnTo>
                    <a:pt x="606" y="2090"/>
                  </a:lnTo>
                  <a:lnTo>
                    <a:pt x="601" y="2096"/>
                  </a:lnTo>
                  <a:lnTo>
                    <a:pt x="599" y="2105"/>
                  </a:lnTo>
                  <a:lnTo>
                    <a:pt x="597" y="2116"/>
                  </a:lnTo>
                  <a:lnTo>
                    <a:pt x="596" y="2128"/>
                  </a:lnTo>
                  <a:lnTo>
                    <a:pt x="596" y="2249"/>
                  </a:lnTo>
                  <a:lnTo>
                    <a:pt x="542" y="2249"/>
                  </a:lnTo>
                  <a:lnTo>
                    <a:pt x="542" y="2027"/>
                  </a:lnTo>
                  <a:lnTo>
                    <a:pt x="596" y="2027"/>
                  </a:lnTo>
                  <a:lnTo>
                    <a:pt x="596" y="2046"/>
                  </a:lnTo>
                  <a:lnTo>
                    <a:pt x="596" y="2046"/>
                  </a:lnTo>
                  <a:lnTo>
                    <a:pt x="601" y="2040"/>
                  </a:lnTo>
                  <a:lnTo>
                    <a:pt x="607" y="2035"/>
                  </a:lnTo>
                  <a:lnTo>
                    <a:pt x="613" y="2031"/>
                  </a:lnTo>
                  <a:lnTo>
                    <a:pt x="619" y="2028"/>
                  </a:lnTo>
                  <a:lnTo>
                    <a:pt x="625" y="2025"/>
                  </a:lnTo>
                  <a:lnTo>
                    <a:pt x="631" y="2024"/>
                  </a:lnTo>
                  <a:lnTo>
                    <a:pt x="639" y="2022"/>
                  </a:lnTo>
                  <a:lnTo>
                    <a:pt x="646" y="2021"/>
                  </a:lnTo>
                  <a:lnTo>
                    <a:pt x="646" y="2021"/>
                  </a:lnTo>
                  <a:lnTo>
                    <a:pt x="657" y="2022"/>
                  </a:lnTo>
                  <a:lnTo>
                    <a:pt x="668" y="2026"/>
                  </a:lnTo>
                  <a:lnTo>
                    <a:pt x="679" y="2030"/>
                  </a:lnTo>
                  <a:lnTo>
                    <a:pt x="688" y="2036"/>
                  </a:lnTo>
                  <a:lnTo>
                    <a:pt x="672" y="2089"/>
                  </a:lnTo>
                  <a:close/>
                  <a:moveTo>
                    <a:pt x="241" y="2027"/>
                  </a:moveTo>
                  <a:lnTo>
                    <a:pt x="295" y="2027"/>
                  </a:lnTo>
                  <a:lnTo>
                    <a:pt x="232" y="2249"/>
                  </a:lnTo>
                  <a:lnTo>
                    <a:pt x="184" y="2249"/>
                  </a:lnTo>
                  <a:lnTo>
                    <a:pt x="160" y="2157"/>
                  </a:lnTo>
                  <a:lnTo>
                    <a:pt x="160" y="2157"/>
                  </a:lnTo>
                  <a:lnTo>
                    <a:pt x="148" y="2108"/>
                  </a:lnTo>
                  <a:lnTo>
                    <a:pt x="148" y="2108"/>
                  </a:lnTo>
                  <a:lnTo>
                    <a:pt x="142" y="2132"/>
                  </a:lnTo>
                  <a:lnTo>
                    <a:pt x="136" y="2158"/>
                  </a:lnTo>
                  <a:lnTo>
                    <a:pt x="110" y="2249"/>
                  </a:lnTo>
                  <a:lnTo>
                    <a:pt x="63" y="2249"/>
                  </a:lnTo>
                  <a:lnTo>
                    <a:pt x="63" y="2247"/>
                  </a:lnTo>
                  <a:lnTo>
                    <a:pt x="0" y="2027"/>
                  </a:lnTo>
                  <a:lnTo>
                    <a:pt x="57" y="2027"/>
                  </a:lnTo>
                  <a:lnTo>
                    <a:pt x="77" y="2110"/>
                  </a:lnTo>
                  <a:lnTo>
                    <a:pt x="77" y="2110"/>
                  </a:lnTo>
                  <a:lnTo>
                    <a:pt x="83" y="2136"/>
                  </a:lnTo>
                  <a:lnTo>
                    <a:pt x="88" y="2164"/>
                  </a:lnTo>
                  <a:lnTo>
                    <a:pt x="88" y="2164"/>
                  </a:lnTo>
                  <a:lnTo>
                    <a:pt x="95" y="2136"/>
                  </a:lnTo>
                  <a:lnTo>
                    <a:pt x="102" y="2108"/>
                  </a:lnTo>
                  <a:lnTo>
                    <a:pt x="125" y="2027"/>
                  </a:lnTo>
                  <a:lnTo>
                    <a:pt x="172" y="2027"/>
                  </a:lnTo>
                  <a:lnTo>
                    <a:pt x="195" y="2108"/>
                  </a:lnTo>
                  <a:lnTo>
                    <a:pt x="195" y="2108"/>
                  </a:lnTo>
                  <a:lnTo>
                    <a:pt x="202" y="2135"/>
                  </a:lnTo>
                  <a:lnTo>
                    <a:pt x="209" y="2165"/>
                  </a:lnTo>
                  <a:lnTo>
                    <a:pt x="209" y="2165"/>
                  </a:lnTo>
                  <a:lnTo>
                    <a:pt x="213" y="2139"/>
                  </a:lnTo>
                  <a:lnTo>
                    <a:pt x="220" y="2108"/>
                  </a:lnTo>
                  <a:lnTo>
                    <a:pt x="241" y="2027"/>
                  </a:lnTo>
                  <a:close/>
                  <a:moveTo>
                    <a:pt x="406" y="2021"/>
                  </a:moveTo>
                  <a:lnTo>
                    <a:pt x="406" y="2021"/>
                  </a:lnTo>
                  <a:lnTo>
                    <a:pt x="396" y="2022"/>
                  </a:lnTo>
                  <a:lnTo>
                    <a:pt x="385" y="2024"/>
                  </a:lnTo>
                  <a:lnTo>
                    <a:pt x="375" y="2027"/>
                  </a:lnTo>
                  <a:lnTo>
                    <a:pt x="366" y="2030"/>
                  </a:lnTo>
                  <a:lnTo>
                    <a:pt x="358" y="2035"/>
                  </a:lnTo>
                  <a:lnTo>
                    <a:pt x="349" y="2040"/>
                  </a:lnTo>
                  <a:lnTo>
                    <a:pt x="341" y="2047"/>
                  </a:lnTo>
                  <a:lnTo>
                    <a:pt x="334" y="2054"/>
                  </a:lnTo>
                  <a:lnTo>
                    <a:pt x="328" y="2062"/>
                  </a:lnTo>
                  <a:lnTo>
                    <a:pt x="322" y="2071"/>
                  </a:lnTo>
                  <a:lnTo>
                    <a:pt x="317" y="2081"/>
                  </a:lnTo>
                  <a:lnTo>
                    <a:pt x="313" y="2091"/>
                  </a:lnTo>
                  <a:lnTo>
                    <a:pt x="310" y="2102"/>
                  </a:lnTo>
                  <a:lnTo>
                    <a:pt x="308" y="2113"/>
                  </a:lnTo>
                  <a:lnTo>
                    <a:pt x="306" y="2125"/>
                  </a:lnTo>
                  <a:lnTo>
                    <a:pt x="306" y="2138"/>
                  </a:lnTo>
                  <a:lnTo>
                    <a:pt x="306" y="2138"/>
                  </a:lnTo>
                  <a:lnTo>
                    <a:pt x="306" y="2150"/>
                  </a:lnTo>
                  <a:lnTo>
                    <a:pt x="308" y="2163"/>
                  </a:lnTo>
                  <a:lnTo>
                    <a:pt x="310" y="2174"/>
                  </a:lnTo>
                  <a:lnTo>
                    <a:pt x="313" y="2185"/>
                  </a:lnTo>
                  <a:lnTo>
                    <a:pt x="317" y="2194"/>
                  </a:lnTo>
                  <a:lnTo>
                    <a:pt x="322" y="2204"/>
                  </a:lnTo>
                  <a:lnTo>
                    <a:pt x="328" y="2213"/>
                  </a:lnTo>
                  <a:lnTo>
                    <a:pt x="334" y="2221"/>
                  </a:lnTo>
                  <a:lnTo>
                    <a:pt x="341" y="2229"/>
                  </a:lnTo>
                  <a:lnTo>
                    <a:pt x="349" y="2235"/>
                  </a:lnTo>
                  <a:lnTo>
                    <a:pt x="358" y="2241"/>
                  </a:lnTo>
                  <a:lnTo>
                    <a:pt x="366" y="2245"/>
                  </a:lnTo>
                  <a:lnTo>
                    <a:pt x="375" y="2249"/>
                  </a:lnTo>
                  <a:lnTo>
                    <a:pt x="385" y="2252"/>
                  </a:lnTo>
                  <a:lnTo>
                    <a:pt x="396" y="2253"/>
                  </a:lnTo>
                  <a:lnTo>
                    <a:pt x="406" y="2254"/>
                  </a:lnTo>
                  <a:lnTo>
                    <a:pt x="406" y="2254"/>
                  </a:lnTo>
                  <a:lnTo>
                    <a:pt x="417" y="2253"/>
                  </a:lnTo>
                  <a:lnTo>
                    <a:pt x="428" y="2252"/>
                  </a:lnTo>
                  <a:lnTo>
                    <a:pt x="438" y="2249"/>
                  </a:lnTo>
                  <a:lnTo>
                    <a:pt x="447" y="2245"/>
                  </a:lnTo>
                  <a:lnTo>
                    <a:pt x="456" y="2241"/>
                  </a:lnTo>
                  <a:lnTo>
                    <a:pt x="465" y="2235"/>
                  </a:lnTo>
                  <a:lnTo>
                    <a:pt x="472" y="2229"/>
                  </a:lnTo>
                  <a:lnTo>
                    <a:pt x="479" y="2221"/>
                  </a:lnTo>
                  <a:lnTo>
                    <a:pt x="486" y="2213"/>
                  </a:lnTo>
                  <a:lnTo>
                    <a:pt x="491" y="2204"/>
                  </a:lnTo>
                  <a:lnTo>
                    <a:pt x="496" y="2194"/>
                  </a:lnTo>
                  <a:lnTo>
                    <a:pt x="500" y="2185"/>
                  </a:lnTo>
                  <a:lnTo>
                    <a:pt x="503" y="2174"/>
                  </a:lnTo>
                  <a:lnTo>
                    <a:pt x="505" y="2163"/>
                  </a:lnTo>
                  <a:lnTo>
                    <a:pt x="508" y="2150"/>
                  </a:lnTo>
                  <a:lnTo>
                    <a:pt x="508" y="2138"/>
                  </a:lnTo>
                  <a:lnTo>
                    <a:pt x="508" y="2138"/>
                  </a:lnTo>
                  <a:lnTo>
                    <a:pt x="508" y="2125"/>
                  </a:lnTo>
                  <a:lnTo>
                    <a:pt x="505" y="2113"/>
                  </a:lnTo>
                  <a:lnTo>
                    <a:pt x="503" y="2102"/>
                  </a:lnTo>
                  <a:lnTo>
                    <a:pt x="500" y="2091"/>
                  </a:lnTo>
                  <a:lnTo>
                    <a:pt x="496" y="2081"/>
                  </a:lnTo>
                  <a:lnTo>
                    <a:pt x="491" y="2071"/>
                  </a:lnTo>
                  <a:lnTo>
                    <a:pt x="486" y="2062"/>
                  </a:lnTo>
                  <a:lnTo>
                    <a:pt x="479" y="2054"/>
                  </a:lnTo>
                  <a:lnTo>
                    <a:pt x="472" y="2047"/>
                  </a:lnTo>
                  <a:lnTo>
                    <a:pt x="465" y="2040"/>
                  </a:lnTo>
                  <a:lnTo>
                    <a:pt x="456" y="2035"/>
                  </a:lnTo>
                  <a:lnTo>
                    <a:pt x="447" y="2030"/>
                  </a:lnTo>
                  <a:lnTo>
                    <a:pt x="438" y="2027"/>
                  </a:lnTo>
                  <a:lnTo>
                    <a:pt x="428" y="2024"/>
                  </a:lnTo>
                  <a:lnTo>
                    <a:pt x="417" y="2022"/>
                  </a:lnTo>
                  <a:lnTo>
                    <a:pt x="406" y="2021"/>
                  </a:lnTo>
                  <a:lnTo>
                    <a:pt x="406" y="2021"/>
                  </a:lnTo>
                  <a:close/>
                  <a:moveTo>
                    <a:pt x="406" y="2202"/>
                  </a:moveTo>
                  <a:lnTo>
                    <a:pt x="406" y="2202"/>
                  </a:lnTo>
                  <a:lnTo>
                    <a:pt x="396" y="2201"/>
                  </a:lnTo>
                  <a:lnTo>
                    <a:pt x="387" y="2198"/>
                  </a:lnTo>
                  <a:lnTo>
                    <a:pt x="381" y="2192"/>
                  </a:lnTo>
                  <a:lnTo>
                    <a:pt x="374" y="2185"/>
                  </a:lnTo>
                  <a:lnTo>
                    <a:pt x="369" y="2176"/>
                  </a:lnTo>
                  <a:lnTo>
                    <a:pt x="364" y="2165"/>
                  </a:lnTo>
                  <a:lnTo>
                    <a:pt x="362" y="2151"/>
                  </a:lnTo>
                  <a:lnTo>
                    <a:pt x="362" y="2138"/>
                  </a:lnTo>
                  <a:lnTo>
                    <a:pt x="362" y="2138"/>
                  </a:lnTo>
                  <a:lnTo>
                    <a:pt x="362" y="2124"/>
                  </a:lnTo>
                  <a:lnTo>
                    <a:pt x="364" y="2111"/>
                  </a:lnTo>
                  <a:lnTo>
                    <a:pt x="369" y="2101"/>
                  </a:lnTo>
                  <a:lnTo>
                    <a:pt x="374" y="2091"/>
                  </a:lnTo>
                  <a:lnTo>
                    <a:pt x="381" y="2083"/>
                  </a:lnTo>
                  <a:lnTo>
                    <a:pt x="387" y="2078"/>
                  </a:lnTo>
                  <a:lnTo>
                    <a:pt x="396" y="2074"/>
                  </a:lnTo>
                  <a:lnTo>
                    <a:pt x="406" y="2073"/>
                  </a:lnTo>
                  <a:lnTo>
                    <a:pt x="406" y="2073"/>
                  </a:lnTo>
                  <a:lnTo>
                    <a:pt x="416" y="2074"/>
                  </a:lnTo>
                  <a:lnTo>
                    <a:pt x="425" y="2078"/>
                  </a:lnTo>
                  <a:lnTo>
                    <a:pt x="433" y="2083"/>
                  </a:lnTo>
                  <a:lnTo>
                    <a:pt x="439" y="2091"/>
                  </a:lnTo>
                  <a:lnTo>
                    <a:pt x="445" y="2101"/>
                  </a:lnTo>
                  <a:lnTo>
                    <a:pt x="448" y="2111"/>
                  </a:lnTo>
                  <a:lnTo>
                    <a:pt x="450" y="2124"/>
                  </a:lnTo>
                  <a:lnTo>
                    <a:pt x="451" y="2138"/>
                  </a:lnTo>
                  <a:lnTo>
                    <a:pt x="451" y="2138"/>
                  </a:lnTo>
                  <a:lnTo>
                    <a:pt x="450" y="2151"/>
                  </a:lnTo>
                  <a:lnTo>
                    <a:pt x="448" y="2165"/>
                  </a:lnTo>
                  <a:lnTo>
                    <a:pt x="445" y="2176"/>
                  </a:lnTo>
                  <a:lnTo>
                    <a:pt x="439" y="2185"/>
                  </a:lnTo>
                  <a:lnTo>
                    <a:pt x="433" y="2192"/>
                  </a:lnTo>
                  <a:lnTo>
                    <a:pt x="425" y="2198"/>
                  </a:lnTo>
                  <a:lnTo>
                    <a:pt x="416" y="2201"/>
                  </a:lnTo>
                  <a:lnTo>
                    <a:pt x="406" y="2202"/>
                  </a:lnTo>
                  <a:lnTo>
                    <a:pt x="406" y="2202"/>
                  </a:lnTo>
                  <a:close/>
                  <a:moveTo>
                    <a:pt x="2269" y="2089"/>
                  </a:moveTo>
                  <a:lnTo>
                    <a:pt x="2269" y="2089"/>
                  </a:lnTo>
                  <a:lnTo>
                    <a:pt x="2260" y="2084"/>
                  </a:lnTo>
                  <a:lnTo>
                    <a:pt x="2251" y="2080"/>
                  </a:lnTo>
                  <a:lnTo>
                    <a:pt x="2242" y="2078"/>
                  </a:lnTo>
                  <a:lnTo>
                    <a:pt x="2233" y="2076"/>
                  </a:lnTo>
                  <a:lnTo>
                    <a:pt x="2233" y="2076"/>
                  </a:lnTo>
                  <a:lnTo>
                    <a:pt x="2223" y="2078"/>
                  </a:lnTo>
                  <a:lnTo>
                    <a:pt x="2215" y="2080"/>
                  </a:lnTo>
                  <a:lnTo>
                    <a:pt x="2208" y="2084"/>
                  </a:lnTo>
                  <a:lnTo>
                    <a:pt x="2203" y="2090"/>
                  </a:lnTo>
                  <a:lnTo>
                    <a:pt x="2198" y="2096"/>
                  </a:lnTo>
                  <a:lnTo>
                    <a:pt x="2195" y="2105"/>
                  </a:lnTo>
                  <a:lnTo>
                    <a:pt x="2193" y="2116"/>
                  </a:lnTo>
                  <a:lnTo>
                    <a:pt x="2193" y="2128"/>
                  </a:lnTo>
                  <a:lnTo>
                    <a:pt x="2193" y="2249"/>
                  </a:lnTo>
                  <a:lnTo>
                    <a:pt x="2138" y="2249"/>
                  </a:lnTo>
                  <a:lnTo>
                    <a:pt x="2138" y="2027"/>
                  </a:lnTo>
                  <a:lnTo>
                    <a:pt x="2193" y="2027"/>
                  </a:lnTo>
                  <a:lnTo>
                    <a:pt x="2193" y="2046"/>
                  </a:lnTo>
                  <a:lnTo>
                    <a:pt x="2193" y="2046"/>
                  </a:lnTo>
                  <a:lnTo>
                    <a:pt x="2197" y="2040"/>
                  </a:lnTo>
                  <a:lnTo>
                    <a:pt x="2203" y="2035"/>
                  </a:lnTo>
                  <a:lnTo>
                    <a:pt x="2208" y="2031"/>
                  </a:lnTo>
                  <a:lnTo>
                    <a:pt x="2215" y="2028"/>
                  </a:lnTo>
                  <a:lnTo>
                    <a:pt x="2222" y="2025"/>
                  </a:lnTo>
                  <a:lnTo>
                    <a:pt x="2228" y="2024"/>
                  </a:lnTo>
                  <a:lnTo>
                    <a:pt x="2235" y="2022"/>
                  </a:lnTo>
                  <a:lnTo>
                    <a:pt x="2242" y="2021"/>
                  </a:lnTo>
                  <a:lnTo>
                    <a:pt x="2242" y="2021"/>
                  </a:lnTo>
                  <a:lnTo>
                    <a:pt x="2253" y="2022"/>
                  </a:lnTo>
                  <a:lnTo>
                    <a:pt x="2264" y="2026"/>
                  </a:lnTo>
                  <a:lnTo>
                    <a:pt x="2275" y="2030"/>
                  </a:lnTo>
                  <a:lnTo>
                    <a:pt x="2283" y="2036"/>
                  </a:lnTo>
                  <a:lnTo>
                    <a:pt x="2269" y="2089"/>
                  </a:lnTo>
                  <a:close/>
                  <a:moveTo>
                    <a:pt x="1836" y="2027"/>
                  </a:moveTo>
                  <a:lnTo>
                    <a:pt x="1891" y="2027"/>
                  </a:lnTo>
                  <a:lnTo>
                    <a:pt x="1828" y="2249"/>
                  </a:lnTo>
                  <a:lnTo>
                    <a:pt x="1780" y="2249"/>
                  </a:lnTo>
                  <a:lnTo>
                    <a:pt x="1756" y="2157"/>
                  </a:lnTo>
                  <a:lnTo>
                    <a:pt x="1756" y="2157"/>
                  </a:lnTo>
                  <a:lnTo>
                    <a:pt x="1744" y="2108"/>
                  </a:lnTo>
                  <a:lnTo>
                    <a:pt x="1744" y="2108"/>
                  </a:lnTo>
                  <a:lnTo>
                    <a:pt x="1738" y="2132"/>
                  </a:lnTo>
                  <a:lnTo>
                    <a:pt x="1732" y="2158"/>
                  </a:lnTo>
                  <a:lnTo>
                    <a:pt x="1707" y="2249"/>
                  </a:lnTo>
                  <a:lnTo>
                    <a:pt x="1660" y="2249"/>
                  </a:lnTo>
                  <a:lnTo>
                    <a:pt x="1659" y="2247"/>
                  </a:lnTo>
                  <a:lnTo>
                    <a:pt x="1597" y="2027"/>
                  </a:lnTo>
                  <a:lnTo>
                    <a:pt x="1653" y="2027"/>
                  </a:lnTo>
                  <a:lnTo>
                    <a:pt x="1674" y="2110"/>
                  </a:lnTo>
                  <a:lnTo>
                    <a:pt x="1674" y="2110"/>
                  </a:lnTo>
                  <a:lnTo>
                    <a:pt x="1680" y="2136"/>
                  </a:lnTo>
                  <a:lnTo>
                    <a:pt x="1685" y="2164"/>
                  </a:lnTo>
                  <a:lnTo>
                    <a:pt x="1685" y="2164"/>
                  </a:lnTo>
                  <a:lnTo>
                    <a:pt x="1691" y="2136"/>
                  </a:lnTo>
                  <a:lnTo>
                    <a:pt x="1699" y="2108"/>
                  </a:lnTo>
                  <a:lnTo>
                    <a:pt x="1722" y="2027"/>
                  </a:lnTo>
                  <a:lnTo>
                    <a:pt x="1768" y="2027"/>
                  </a:lnTo>
                  <a:lnTo>
                    <a:pt x="1791" y="2108"/>
                  </a:lnTo>
                  <a:lnTo>
                    <a:pt x="1791" y="2108"/>
                  </a:lnTo>
                  <a:lnTo>
                    <a:pt x="1798" y="2135"/>
                  </a:lnTo>
                  <a:lnTo>
                    <a:pt x="1804" y="2165"/>
                  </a:lnTo>
                  <a:lnTo>
                    <a:pt x="1804" y="2165"/>
                  </a:lnTo>
                  <a:lnTo>
                    <a:pt x="1810" y="2139"/>
                  </a:lnTo>
                  <a:lnTo>
                    <a:pt x="1817" y="2108"/>
                  </a:lnTo>
                  <a:lnTo>
                    <a:pt x="1836" y="2027"/>
                  </a:lnTo>
                  <a:close/>
                  <a:moveTo>
                    <a:pt x="2002" y="2021"/>
                  </a:moveTo>
                  <a:lnTo>
                    <a:pt x="2002" y="2021"/>
                  </a:lnTo>
                  <a:lnTo>
                    <a:pt x="1992" y="2022"/>
                  </a:lnTo>
                  <a:lnTo>
                    <a:pt x="1981" y="2024"/>
                  </a:lnTo>
                  <a:lnTo>
                    <a:pt x="1971" y="2027"/>
                  </a:lnTo>
                  <a:lnTo>
                    <a:pt x="1962" y="2030"/>
                  </a:lnTo>
                  <a:lnTo>
                    <a:pt x="1953" y="2035"/>
                  </a:lnTo>
                  <a:lnTo>
                    <a:pt x="1945" y="2041"/>
                  </a:lnTo>
                  <a:lnTo>
                    <a:pt x="1937" y="2047"/>
                  </a:lnTo>
                  <a:lnTo>
                    <a:pt x="1930" y="2054"/>
                  </a:lnTo>
                  <a:lnTo>
                    <a:pt x="1924" y="2062"/>
                  </a:lnTo>
                  <a:lnTo>
                    <a:pt x="1918" y="2071"/>
                  </a:lnTo>
                  <a:lnTo>
                    <a:pt x="1913" y="2081"/>
                  </a:lnTo>
                  <a:lnTo>
                    <a:pt x="1909" y="2091"/>
                  </a:lnTo>
                  <a:lnTo>
                    <a:pt x="1906" y="2102"/>
                  </a:lnTo>
                  <a:lnTo>
                    <a:pt x="1903" y="2114"/>
                  </a:lnTo>
                  <a:lnTo>
                    <a:pt x="1902" y="2125"/>
                  </a:lnTo>
                  <a:lnTo>
                    <a:pt x="1902" y="2138"/>
                  </a:lnTo>
                  <a:lnTo>
                    <a:pt x="1902" y="2138"/>
                  </a:lnTo>
                  <a:lnTo>
                    <a:pt x="1902" y="2150"/>
                  </a:lnTo>
                  <a:lnTo>
                    <a:pt x="1903" y="2163"/>
                  </a:lnTo>
                  <a:lnTo>
                    <a:pt x="1906" y="2174"/>
                  </a:lnTo>
                  <a:lnTo>
                    <a:pt x="1909" y="2185"/>
                  </a:lnTo>
                  <a:lnTo>
                    <a:pt x="1913" y="2194"/>
                  </a:lnTo>
                  <a:lnTo>
                    <a:pt x="1918" y="2204"/>
                  </a:lnTo>
                  <a:lnTo>
                    <a:pt x="1924" y="2213"/>
                  </a:lnTo>
                  <a:lnTo>
                    <a:pt x="1930" y="2221"/>
                  </a:lnTo>
                  <a:lnTo>
                    <a:pt x="1937" y="2229"/>
                  </a:lnTo>
                  <a:lnTo>
                    <a:pt x="1945" y="2235"/>
                  </a:lnTo>
                  <a:lnTo>
                    <a:pt x="1953" y="2241"/>
                  </a:lnTo>
                  <a:lnTo>
                    <a:pt x="1962" y="2245"/>
                  </a:lnTo>
                  <a:lnTo>
                    <a:pt x="1971" y="2249"/>
                  </a:lnTo>
                  <a:lnTo>
                    <a:pt x="1981" y="2252"/>
                  </a:lnTo>
                  <a:lnTo>
                    <a:pt x="1992" y="2253"/>
                  </a:lnTo>
                  <a:lnTo>
                    <a:pt x="2002" y="2254"/>
                  </a:lnTo>
                  <a:lnTo>
                    <a:pt x="2002" y="2254"/>
                  </a:lnTo>
                  <a:lnTo>
                    <a:pt x="2013" y="2253"/>
                  </a:lnTo>
                  <a:lnTo>
                    <a:pt x="2024" y="2252"/>
                  </a:lnTo>
                  <a:lnTo>
                    <a:pt x="2034" y="2249"/>
                  </a:lnTo>
                  <a:lnTo>
                    <a:pt x="2043" y="2245"/>
                  </a:lnTo>
                  <a:lnTo>
                    <a:pt x="2052" y="2241"/>
                  </a:lnTo>
                  <a:lnTo>
                    <a:pt x="2061" y="2235"/>
                  </a:lnTo>
                  <a:lnTo>
                    <a:pt x="2068" y="2229"/>
                  </a:lnTo>
                  <a:lnTo>
                    <a:pt x="2075" y="2221"/>
                  </a:lnTo>
                  <a:lnTo>
                    <a:pt x="2081" y="2213"/>
                  </a:lnTo>
                  <a:lnTo>
                    <a:pt x="2087" y="2204"/>
                  </a:lnTo>
                  <a:lnTo>
                    <a:pt x="2091" y="2194"/>
                  </a:lnTo>
                  <a:lnTo>
                    <a:pt x="2096" y="2185"/>
                  </a:lnTo>
                  <a:lnTo>
                    <a:pt x="2099" y="2174"/>
                  </a:lnTo>
                  <a:lnTo>
                    <a:pt x="2101" y="2163"/>
                  </a:lnTo>
                  <a:lnTo>
                    <a:pt x="2104" y="2150"/>
                  </a:lnTo>
                  <a:lnTo>
                    <a:pt x="2104" y="2138"/>
                  </a:lnTo>
                  <a:lnTo>
                    <a:pt x="2104" y="2138"/>
                  </a:lnTo>
                  <a:lnTo>
                    <a:pt x="2104" y="2125"/>
                  </a:lnTo>
                  <a:lnTo>
                    <a:pt x="2101" y="2114"/>
                  </a:lnTo>
                  <a:lnTo>
                    <a:pt x="2099" y="2102"/>
                  </a:lnTo>
                  <a:lnTo>
                    <a:pt x="2096" y="2091"/>
                  </a:lnTo>
                  <a:lnTo>
                    <a:pt x="2091" y="2081"/>
                  </a:lnTo>
                  <a:lnTo>
                    <a:pt x="2087" y="2071"/>
                  </a:lnTo>
                  <a:lnTo>
                    <a:pt x="2081" y="2062"/>
                  </a:lnTo>
                  <a:lnTo>
                    <a:pt x="2075" y="2054"/>
                  </a:lnTo>
                  <a:lnTo>
                    <a:pt x="2068" y="2047"/>
                  </a:lnTo>
                  <a:lnTo>
                    <a:pt x="2061" y="2041"/>
                  </a:lnTo>
                  <a:lnTo>
                    <a:pt x="2052" y="2035"/>
                  </a:lnTo>
                  <a:lnTo>
                    <a:pt x="2043" y="2030"/>
                  </a:lnTo>
                  <a:lnTo>
                    <a:pt x="2034" y="2027"/>
                  </a:lnTo>
                  <a:lnTo>
                    <a:pt x="2024" y="2024"/>
                  </a:lnTo>
                  <a:lnTo>
                    <a:pt x="2013" y="2022"/>
                  </a:lnTo>
                  <a:lnTo>
                    <a:pt x="2002" y="2021"/>
                  </a:lnTo>
                  <a:lnTo>
                    <a:pt x="2002" y="2021"/>
                  </a:lnTo>
                  <a:close/>
                  <a:moveTo>
                    <a:pt x="2002" y="2202"/>
                  </a:moveTo>
                  <a:lnTo>
                    <a:pt x="2002" y="2202"/>
                  </a:lnTo>
                  <a:lnTo>
                    <a:pt x="1992" y="2201"/>
                  </a:lnTo>
                  <a:lnTo>
                    <a:pt x="1984" y="2198"/>
                  </a:lnTo>
                  <a:lnTo>
                    <a:pt x="1977" y="2192"/>
                  </a:lnTo>
                  <a:lnTo>
                    <a:pt x="1970" y="2185"/>
                  </a:lnTo>
                  <a:lnTo>
                    <a:pt x="1964" y="2176"/>
                  </a:lnTo>
                  <a:lnTo>
                    <a:pt x="1960" y="2165"/>
                  </a:lnTo>
                  <a:lnTo>
                    <a:pt x="1958" y="2151"/>
                  </a:lnTo>
                  <a:lnTo>
                    <a:pt x="1958" y="2138"/>
                  </a:lnTo>
                  <a:lnTo>
                    <a:pt x="1958" y="2138"/>
                  </a:lnTo>
                  <a:lnTo>
                    <a:pt x="1958" y="2124"/>
                  </a:lnTo>
                  <a:lnTo>
                    <a:pt x="1960" y="2112"/>
                  </a:lnTo>
                  <a:lnTo>
                    <a:pt x="1964" y="2101"/>
                  </a:lnTo>
                  <a:lnTo>
                    <a:pt x="1970" y="2091"/>
                  </a:lnTo>
                  <a:lnTo>
                    <a:pt x="1977" y="2083"/>
                  </a:lnTo>
                  <a:lnTo>
                    <a:pt x="1984" y="2078"/>
                  </a:lnTo>
                  <a:lnTo>
                    <a:pt x="1992" y="2074"/>
                  </a:lnTo>
                  <a:lnTo>
                    <a:pt x="2002" y="2073"/>
                  </a:lnTo>
                  <a:lnTo>
                    <a:pt x="2002" y="2073"/>
                  </a:lnTo>
                  <a:lnTo>
                    <a:pt x="2012" y="2074"/>
                  </a:lnTo>
                  <a:lnTo>
                    <a:pt x="2021" y="2078"/>
                  </a:lnTo>
                  <a:lnTo>
                    <a:pt x="2029" y="2083"/>
                  </a:lnTo>
                  <a:lnTo>
                    <a:pt x="2035" y="2091"/>
                  </a:lnTo>
                  <a:lnTo>
                    <a:pt x="2041" y="2101"/>
                  </a:lnTo>
                  <a:lnTo>
                    <a:pt x="2044" y="2112"/>
                  </a:lnTo>
                  <a:lnTo>
                    <a:pt x="2046" y="2124"/>
                  </a:lnTo>
                  <a:lnTo>
                    <a:pt x="2047" y="2138"/>
                  </a:lnTo>
                  <a:lnTo>
                    <a:pt x="2047" y="2138"/>
                  </a:lnTo>
                  <a:lnTo>
                    <a:pt x="2046" y="2151"/>
                  </a:lnTo>
                  <a:lnTo>
                    <a:pt x="2044" y="2165"/>
                  </a:lnTo>
                  <a:lnTo>
                    <a:pt x="2041" y="2176"/>
                  </a:lnTo>
                  <a:lnTo>
                    <a:pt x="2035" y="2185"/>
                  </a:lnTo>
                  <a:lnTo>
                    <a:pt x="2029" y="2192"/>
                  </a:lnTo>
                  <a:lnTo>
                    <a:pt x="2021" y="2198"/>
                  </a:lnTo>
                  <a:lnTo>
                    <a:pt x="2012" y="2201"/>
                  </a:lnTo>
                  <a:lnTo>
                    <a:pt x="2002" y="2202"/>
                  </a:lnTo>
                  <a:lnTo>
                    <a:pt x="2002" y="2202"/>
                  </a:lnTo>
                  <a:close/>
                  <a:moveTo>
                    <a:pt x="837" y="2100"/>
                  </a:moveTo>
                  <a:lnTo>
                    <a:pt x="904" y="2249"/>
                  </a:lnTo>
                  <a:lnTo>
                    <a:pt x="843" y="2249"/>
                  </a:lnTo>
                  <a:lnTo>
                    <a:pt x="797" y="2146"/>
                  </a:lnTo>
                  <a:lnTo>
                    <a:pt x="767" y="2182"/>
                  </a:lnTo>
                  <a:lnTo>
                    <a:pt x="767" y="2249"/>
                  </a:lnTo>
                  <a:lnTo>
                    <a:pt x="713" y="2249"/>
                  </a:lnTo>
                  <a:lnTo>
                    <a:pt x="713" y="1962"/>
                  </a:lnTo>
                  <a:lnTo>
                    <a:pt x="767" y="1934"/>
                  </a:lnTo>
                  <a:lnTo>
                    <a:pt x="767" y="2112"/>
                  </a:lnTo>
                  <a:lnTo>
                    <a:pt x="767" y="2112"/>
                  </a:lnTo>
                  <a:lnTo>
                    <a:pt x="788" y="2083"/>
                  </a:lnTo>
                  <a:lnTo>
                    <a:pt x="832" y="2027"/>
                  </a:lnTo>
                  <a:lnTo>
                    <a:pt x="896" y="2027"/>
                  </a:lnTo>
                  <a:lnTo>
                    <a:pt x="837" y="2100"/>
                  </a:lnTo>
                  <a:close/>
                  <a:moveTo>
                    <a:pt x="1097" y="2249"/>
                  </a:moveTo>
                  <a:lnTo>
                    <a:pt x="1042" y="2249"/>
                  </a:lnTo>
                  <a:lnTo>
                    <a:pt x="1042" y="2027"/>
                  </a:lnTo>
                  <a:lnTo>
                    <a:pt x="1097" y="2027"/>
                  </a:lnTo>
                  <a:lnTo>
                    <a:pt x="1097" y="2046"/>
                  </a:lnTo>
                  <a:lnTo>
                    <a:pt x="1097" y="2046"/>
                  </a:lnTo>
                  <a:lnTo>
                    <a:pt x="1103" y="2040"/>
                  </a:lnTo>
                  <a:lnTo>
                    <a:pt x="1108" y="2036"/>
                  </a:lnTo>
                  <a:lnTo>
                    <a:pt x="1115" y="2031"/>
                  </a:lnTo>
                  <a:lnTo>
                    <a:pt x="1121" y="2028"/>
                  </a:lnTo>
                  <a:lnTo>
                    <a:pt x="1129" y="2026"/>
                  </a:lnTo>
                  <a:lnTo>
                    <a:pt x="1137" y="2024"/>
                  </a:lnTo>
                  <a:lnTo>
                    <a:pt x="1144" y="2022"/>
                  </a:lnTo>
                  <a:lnTo>
                    <a:pt x="1153" y="2021"/>
                  </a:lnTo>
                  <a:lnTo>
                    <a:pt x="1153" y="2021"/>
                  </a:lnTo>
                  <a:lnTo>
                    <a:pt x="1163" y="2022"/>
                  </a:lnTo>
                  <a:lnTo>
                    <a:pt x="1172" y="2024"/>
                  </a:lnTo>
                  <a:lnTo>
                    <a:pt x="1180" y="2026"/>
                  </a:lnTo>
                  <a:lnTo>
                    <a:pt x="1189" y="2028"/>
                  </a:lnTo>
                  <a:lnTo>
                    <a:pt x="1195" y="2032"/>
                  </a:lnTo>
                  <a:lnTo>
                    <a:pt x="1202" y="2037"/>
                  </a:lnTo>
                  <a:lnTo>
                    <a:pt x="1208" y="2041"/>
                  </a:lnTo>
                  <a:lnTo>
                    <a:pt x="1214" y="2048"/>
                  </a:lnTo>
                  <a:lnTo>
                    <a:pt x="1218" y="2054"/>
                  </a:lnTo>
                  <a:lnTo>
                    <a:pt x="1223" y="2062"/>
                  </a:lnTo>
                  <a:lnTo>
                    <a:pt x="1226" y="2070"/>
                  </a:lnTo>
                  <a:lnTo>
                    <a:pt x="1229" y="2080"/>
                  </a:lnTo>
                  <a:lnTo>
                    <a:pt x="1232" y="2090"/>
                  </a:lnTo>
                  <a:lnTo>
                    <a:pt x="1233" y="2100"/>
                  </a:lnTo>
                  <a:lnTo>
                    <a:pt x="1234" y="2111"/>
                  </a:lnTo>
                  <a:lnTo>
                    <a:pt x="1235" y="2123"/>
                  </a:lnTo>
                  <a:lnTo>
                    <a:pt x="1235" y="2249"/>
                  </a:lnTo>
                  <a:lnTo>
                    <a:pt x="1180" y="2249"/>
                  </a:lnTo>
                  <a:lnTo>
                    <a:pt x="1180" y="2126"/>
                  </a:lnTo>
                  <a:lnTo>
                    <a:pt x="1180" y="2126"/>
                  </a:lnTo>
                  <a:lnTo>
                    <a:pt x="1179" y="2114"/>
                  </a:lnTo>
                  <a:lnTo>
                    <a:pt x="1178" y="2102"/>
                  </a:lnTo>
                  <a:lnTo>
                    <a:pt x="1174" y="2093"/>
                  </a:lnTo>
                  <a:lnTo>
                    <a:pt x="1170" y="2085"/>
                  </a:lnTo>
                  <a:lnTo>
                    <a:pt x="1164" y="2080"/>
                  </a:lnTo>
                  <a:lnTo>
                    <a:pt x="1158" y="2075"/>
                  </a:lnTo>
                  <a:lnTo>
                    <a:pt x="1149" y="2073"/>
                  </a:lnTo>
                  <a:lnTo>
                    <a:pt x="1139" y="2072"/>
                  </a:lnTo>
                  <a:lnTo>
                    <a:pt x="1139" y="2072"/>
                  </a:lnTo>
                  <a:lnTo>
                    <a:pt x="1130" y="2073"/>
                  </a:lnTo>
                  <a:lnTo>
                    <a:pt x="1121" y="2075"/>
                  </a:lnTo>
                  <a:lnTo>
                    <a:pt x="1114" y="2080"/>
                  </a:lnTo>
                  <a:lnTo>
                    <a:pt x="1108" y="2086"/>
                  </a:lnTo>
                  <a:lnTo>
                    <a:pt x="1104" y="2093"/>
                  </a:lnTo>
                  <a:lnTo>
                    <a:pt x="1100" y="2103"/>
                  </a:lnTo>
                  <a:lnTo>
                    <a:pt x="1098" y="2114"/>
                  </a:lnTo>
                  <a:lnTo>
                    <a:pt x="1097" y="2126"/>
                  </a:lnTo>
                  <a:lnTo>
                    <a:pt x="1097" y="2249"/>
                  </a:lnTo>
                  <a:close/>
                  <a:moveTo>
                    <a:pt x="1408" y="2042"/>
                  </a:moveTo>
                  <a:lnTo>
                    <a:pt x="1408" y="2042"/>
                  </a:lnTo>
                  <a:lnTo>
                    <a:pt x="1403" y="2038"/>
                  </a:lnTo>
                  <a:lnTo>
                    <a:pt x="1397" y="2033"/>
                  </a:lnTo>
                  <a:lnTo>
                    <a:pt x="1392" y="2030"/>
                  </a:lnTo>
                  <a:lnTo>
                    <a:pt x="1385" y="2027"/>
                  </a:lnTo>
                  <a:lnTo>
                    <a:pt x="1378" y="2025"/>
                  </a:lnTo>
                  <a:lnTo>
                    <a:pt x="1372" y="2024"/>
                  </a:lnTo>
                  <a:lnTo>
                    <a:pt x="1365" y="2022"/>
                  </a:lnTo>
                  <a:lnTo>
                    <a:pt x="1359" y="2021"/>
                  </a:lnTo>
                  <a:lnTo>
                    <a:pt x="1359" y="2021"/>
                  </a:lnTo>
                  <a:lnTo>
                    <a:pt x="1349" y="2022"/>
                  </a:lnTo>
                  <a:lnTo>
                    <a:pt x="1340" y="2024"/>
                  </a:lnTo>
                  <a:lnTo>
                    <a:pt x="1331" y="2026"/>
                  </a:lnTo>
                  <a:lnTo>
                    <a:pt x="1322" y="2030"/>
                  </a:lnTo>
                  <a:lnTo>
                    <a:pt x="1314" y="2033"/>
                  </a:lnTo>
                  <a:lnTo>
                    <a:pt x="1308" y="2039"/>
                  </a:lnTo>
                  <a:lnTo>
                    <a:pt x="1301" y="2046"/>
                  </a:lnTo>
                  <a:lnTo>
                    <a:pt x="1295" y="2052"/>
                  </a:lnTo>
                  <a:lnTo>
                    <a:pt x="1289" y="2060"/>
                  </a:lnTo>
                  <a:lnTo>
                    <a:pt x="1285" y="2069"/>
                  </a:lnTo>
                  <a:lnTo>
                    <a:pt x="1280" y="2078"/>
                  </a:lnTo>
                  <a:lnTo>
                    <a:pt x="1277" y="2089"/>
                  </a:lnTo>
                  <a:lnTo>
                    <a:pt x="1275" y="2099"/>
                  </a:lnTo>
                  <a:lnTo>
                    <a:pt x="1273" y="2111"/>
                  </a:lnTo>
                  <a:lnTo>
                    <a:pt x="1271" y="2123"/>
                  </a:lnTo>
                  <a:lnTo>
                    <a:pt x="1271" y="2135"/>
                  </a:lnTo>
                  <a:lnTo>
                    <a:pt x="1271" y="2135"/>
                  </a:lnTo>
                  <a:lnTo>
                    <a:pt x="1271" y="2149"/>
                  </a:lnTo>
                  <a:lnTo>
                    <a:pt x="1273" y="2161"/>
                  </a:lnTo>
                  <a:lnTo>
                    <a:pt x="1275" y="2174"/>
                  </a:lnTo>
                  <a:lnTo>
                    <a:pt x="1277" y="2186"/>
                  </a:lnTo>
                  <a:lnTo>
                    <a:pt x="1280" y="2196"/>
                  </a:lnTo>
                  <a:lnTo>
                    <a:pt x="1285" y="2206"/>
                  </a:lnTo>
                  <a:lnTo>
                    <a:pt x="1289" y="2214"/>
                  </a:lnTo>
                  <a:lnTo>
                    <a:pt x="1295" y="2222"/>
                  </a:lnTo>
                  <a:lnTo>
                    <a:pt x="1300" y="2230"/>
                  </a:lnTo>
                  <a:lnTo>
                    <a:pt x="1307" y="2235"/>
                  </a:lnTo>
                  <a:lnTo>
                    <a:pt x="1313" y="2241"/>
                  </a:lnTo>
                  <a:lnTo>
                    <a:pt x="1321" y="2245"/>
                  </a:lnTo>
                  <a:lnTo>
                    <a:pt x="1330" y="2249"/>
                  </a:lnTo>
                  <a:lnTo>
                    <a:pt x="1339" y="2252"/>
                  </a:lnTo>
                  <a:lnTo>
                    <a:pt x="1348" y="2253"/>
                  </a:lnTo>
                  <a:lnTo>
                    <a:pt x="1357" y="2254"/>
                  </a:lnTo>
                  <a:lnTo>
                    <a:pt x="1357" y="2254"/>
                  </a:lnTo>
                  <a:lnTo>
                    <a:pt x="1364" y="2253"/>
                  </a:lnTo>
                  <a:lnTo>
                    <a:pt x="1372" y="2252"/>
                  </a:lnTo>
                  <a:lnTo>
                    <a:pt x="1378" y="2251"/>
                  </a:lnTo>
                  <a:lnTo>
                    <a:pt x="1385" y="2249"/>
                  </a:lnTo>
                  <a:lnTo>
                    <a:pt x="1391" y="2245"/>
                  </a:lnTo>
                  <a:lnTo>
                    <a:pt x="1397" y="2242"/>
                  </a:lnTo>
                  <a:lnTo>
                    <a:pt x="1403" y="2238"/>
                  </a:lnTo>
                  <a:lnTo>
                    <a:pt x="1408" y="2232"/>
                  </a:lnTo>
                  <a:lnTo>
                    <a:pt x="1408" y="2238"/>
                  </a:lnTo>
                  <a:lnTo>
                    <a:pt x="1408" y="2238"/>
                  </a:lnTo>
                  <a:lnTo>
                    <a:pt x="1408" y="2246"/>
                  </a:lnTo>
                  <a:lnTo>
                    <a:pt x="1407" y="2256"/>
                  </a:lnTo>
                  <a:lnTo>
                    <a:pt x="1404" y="2266"/>
                  </a:lnTo>
                  <a:lnTo>
                    <a:pt x="1402" y="2271"/>
                  </a:lnTo>
                  <a:lnTo>
                    <a:pt x="1399" y="2275"/>
                  </a:lnTo>
                  <a:lnTo>
                    <a:pt x="1395" y="2279"/>
                  </a:lnTo>
                  <a:lnTo>
                    <a:pt x="1391" y="2284"/>
                  </a:lnTo>
                  <a:lnTo>
                    <a:pt x="1385" y="2287"/>
                  </a:lnTo>
                  <a:lnTo>
                    <a:pt x="1378" y="2290"/>
                  </a:lnTo>
                  <a:lnTo>
                    <a:pt x="1370" y="2293"/>
                  </a:lnTo>
                  <a:lnTo>
                    <a:pt x="1361" y="2295"/>
                  </a:lnTo>
                  <a:lnTo>
                    <a:pt x="1350" y="2296"/>
                  </a:lnTo>
                  <a:lnTo>
                    <a:pt x="1337" y="2296"/>
                  </a:lnTo>
                  <a:lnTo>
                    <a:pt x="1334" y="2296"/>
                  </a:lnTo>
                  <a:lnTo>
                    <a:pt x="1354" y="2339"/>
                  </a:lnTo>
                  <a:lnTo>
                    <a:pt x="1355" y="2339"/>
                  </a:lnTo>
                  <a:lnTo>
                    <a:pt x="1355" y="2339"/>
                  </a:lnTo>
                  <a:lnTo>
                    <a:pt x="1369" y="2339"/>
                  </a:lnTo>
                  <a:lnTo>
                    <a:pt x="1381" y="2338"/>
                  </a:lnTo>
                  <a:lnTo>
                    <a:pt x="1392" y="2335"/>
                  </a:lnTo>
                  <a:lnTo>
                    <a:pt x="1403" y="2332"/>
                  </a:lnTo>
                  <a:lnTo>
                    <a:pt x="1413" y="2328"/>
                  </a:lnTo>
                  <a:lnTo>
                    <a:pt x="1421" y="2324"/>
                  </a:lnTo>
                  <a:lnTo>
                    <a:pt x="1429" y="2318"/>
                  </a:lnTo>
                  <a:lnTo>
                    <a:pt x="1436" y="2311"/>
                  </a:lnTo>
                  <a:lnTo>
                    <a:pt x="1442" y="2304"/>
                  </a:lnTo>
                  <a:lnTo>
                    <a:pt x="1448" y="2296"/>
                  </a:lnTo>
                  <a:lnTo>
                    <a:pt x="1452" y="2286"/>
                  </a:lnTo>
                  <a:lnTo>
                    <a:pt x="1456" y="2276"/>
                  </a:lnTo>
                  <a:lnTo>
                    <a:pt x="1459" y="2266"/>
                  </a:lnTo>
                  <a:lnTo>
                    <a:pt x="1461" y="2254"/>
                  </a:lnTo>
                  <a:lnTo>
                    <a:pt x="1462" y="2242"/>
                  </a:lnTo>
                  <a:lnTo>
                    <a:pt x="1462" y="2229"/>
                  </a:lnTo>
                  <a:lnTo>
                    <a:pt x="1462" y="2027"/>
                  </a:lnTo>
                  <a:lnTo>
                    <a:pt x="1408" y="2027"/>
                  </a:lnTo>
                  <a:lnTo>
                    <a:pt x="1408" y="2042"/>
                  </a:lnTo>
                  <a:close/>
                  <a:moveTo>
                    <a:pt x="1408" y="2094"/>
                  </a:moveTo>
                  <a:lnTo>
                    <a:pt x="1408" y="2181"/>
                  </a:lnTo>
                  <a:lnTo>
                    <a:pt x="1408" y="2181"/>
                  </a:lnTo>
                  <a:lnTo>
                    <a:pt x="1401" y="2189"/>
                  </a:lnTo>
                  <a:lnTo>
                    <a:pt x="1393" y="2197"/>
                  </a:lnTo>
                  <a:lnTo>
                    <a:pt x="1387" y="2199"/>
                  </a:lnTo>
                  <a:lnTo>
                    <a:pt x="1382" y="2201"/>
                  </a:lnTo>
                  <a:lnTo>
                    <a:pt x="1376" y="2202"/>
                  </a:lnTo>
                  <a:lnTo>
                    <a:pt x="1369" y="2203"/>
                  </a:lnTo>
                  <a:lnTo>
                    <a:pt x="1369" y="2203"/>
                  </a:lnTo>
                  <a:lnTo>
                    <a:pt x="1362" y="2202"/>
                  </a:lnTo>
                  <a:lnTo>
                    <a:pt x="1354" y="2200"/>
                  </a:lnTo>
                  <a:lnTo>
                    <a:pt x="1348" y="2197"/>
                  </a:lnTo>
                  <a:lnTo>
                    <a:pt x="1341" y="2190"/>
                  </a:lnTo>
                  <a:lnTo>
                    <a:pt x="1335" y="2181"/>
                  </a:lnTo>
                  <a:lnTo>
                    <a:pt x="1331" y="2169"/>
                  </a:lnTo>
                  <a:lnTo>
                    <a:pt x="1329" y="2154"/>
                  </a:lnTo>
                  <a:lnTo>
                    <a:pt x="1328" y="2134"/>
                  </a:lnTo>
                  <a:lnTo>
                    <a:pt x="1328" y="2134"/>
                  </a:lnTo>
                  <a:lnTo>
                    <a:pt x="1329" y="2117"/>
                  </a:lnTo>
                  <a:lnTo>
                    <a:pt x="1331" y="2103"/>
                  </a:lnTo>
                  <a:lnTo>
                    <a:pt x="1335" y="2092"/>
                  </a:lnTo>
                  <a:lnTo>
                    <a:pt x="1341" y="2084"/>
                  </a:lnTo>
                  <a:lnTo>
                    <a:pt x="1348" y="2079"/>
                  </a:lnTo>
                  <a:lnTo>
                    <a:pt x="1354" y="2074"/>
                  </a:lnTo>
                  <a:lnTo>
                    <a:pt x="1362" y="2073"/>
                  </a:lnTo>
                  <a:lnTo>
                    <a:pt x="1369" y="2072"/>
                  </a:lnTo>
                  <a:lnTo>
                    <a:pt x="1369" y="2072"/>
                  </a:lnTo>
                  <a:lnTo>
                    <a:pt x="1376" y="2073"/>
                  </a:lnTo>
                  <a:lnTo>
                    <a:pt x="1383" y="2074"/>
                  </a:lnTo>
                  <a:lnTo>
                    <a:pt x="1388" y="2076"/>
                  </a:lnTo>
                  <a:lnTo>
                    <a:pt x="1394" y="2080"/>
                  </a:lnTo>
                  <a:lnTo>
                    <a:pt x="1398" y="2083"/>
                  </a:lnTo>
                  <a:lnTo>
                    <a:pt x="1402" y="2086"/>
                  </a:lnTo>
                  <a:lnTo>
                    <a:pt x="1408" y="2094"/>
                  </a:lnTo>
                  <a:lnTo>
                    <a:pt x="1408" y="2094"/>
                  </a:lnTo>
                  <a:close/>
                  <a:moveTo>
                    <a:pt x="938" y="2027"/>
                  </a:moveTo>
                  <a:lnTo>
                    <a:pt x="993" y="2027"/>
                  </a:lnTo>
                  <a:lnTo>
                    <a:pt x="993" y="2123"/>
                  </a:lnTo>
                  <a:lnTo>
                    <a:pt x="993" y="2249"/>
                  </a:lnTo>
                  <a:lnTo>
                    <a:pt x="938" y="2249"/>
                  </a:lnTo>
                  <a:lnTo>
                    <a:pt x="938" y="2027"/>
                  </a:lnTo>
                  <a:close/>
                  <a:moveTo>
                    <a:pt x="993" y="1967"/>
                  </a:moveTo>
                  <a:lnTo>
                    <a:pt x="993" y="1995"/>
                  </a:lnTo>
                  <a:lnTo>
                    <a:pt x="938" y="1995"/>
                  </a:lnTo>
                  <a:lnTo>
                    <a:pt x="938" y="1940"/>
                  </a:lnTo>
                  <a:lnTo>
                    <a:pt x="993" y="1940"/>
                  </a:lnTo>
                  <a:lnTo>
                    <a:pt x="993" y="1967"/>
                  </a:lnTo>
                  <a:close/>
                  <a:moveTo>
                    <a:pt x="2309" y="1962"/>
                  </a:moveTo>
                  <a:lnTo>
                    <a:pt x="2364" y="1934"/>
                  </a:lnTo>
                  <a:lnTo>
                    <a:pt x="2364" y="2127"/>
                  </a:lnTo>
                  <a:lnTo>
                    <a:pt x="2364" y="2249"/>
                  </a:lnTo>
                  <a:lnTo>
                    <a:pt x="2309" y="2249"/>
                  </a:lnTo>
                  <a:lnTo>
                    <a:pt x="2309" y="1962"/>
                  </a:lnTo>
                  <a:close/>
                  <a:moveTo>
                    <a:pt x="397" y="757"/>
                  </a:moveTo>
                  <a:lnTo>
                    <a:pt x="850" y="757"/>
                  </a:lnTo>
                  <a:lnTo>
                    <a:pt x="850" y="495"/>
                  </a:lnTo>
                  <a:lnTo>
                    <a:pt x="397" y="495"/>
                  </a:lnTo>
                  <a:lnTo>
                    <a:pt x="397" y="288"/>
                  </a:lnTo>
                  <a:lnTo>
                    <a:pt x="898" y="288"/>
                  </a:lnTo>
                  <a:lnTo>
                    <a:pt x="732" y="0"/>
                  </a:lnTo>
                  <a:lnTo>
                    <a:pt x="22" y="0"/>
                  </a:lnTo>
                  <a:lnTo>
                    <a:pt x="22" y="1251"/>
                  </a:lnTo>
                  <a:lnTo>
                    <a:pt x="1023" y="1251"/>
                  </a:lnTo>
                  <a:lnTo>
                    <a:pt x="1023" y="963"/>
                  </a:lnTo>
                  <a:lnTo>
                    <a:pt x="397" y="963"/>
                  </a:lnTo>
                  <a:lnTo>
                    <a:pt x="397" y="757"/>
                  </a:lnTo>
                  <a:close/>
                  <a:moveTo>
                    <a:pt x="1690" y="0"/>
                  </a:moveTo>
                  <a:lnTo>
                    <a:pt x="1477" y="409"/>
                  </a:lnTo>
                  <a:lnTo>
                    <a:pt x="1265" y="0"/>
                  </a:lnTo>
                  <a:lnTo>
                    <a:pt x="850" y="0"/>
                  </a:lnTo>
                  <a:lnTo>
                    <a:pt x="1287" y="757"/>
                  </a:lnTo>
                  <a:lnTo>
                    <a:pt x="1287" y="1251"/>
                  </a:lnTo>
                  <a:lnTo>
                    <a:pt x="1661" y="1251"/>
                  </a:lnTo>
                  <a:lnTo>
                    <a:pt x="1661" y="757"/>
                  </a:lnTo>
                  <a:lnTo>
                    <a:pt x="2099" y="0"/>
                  </a:lnTo>
                  <a:lnTo>
                    <a:pt x="1690"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sz="1799"/>
            </a:p>
          </p:txBody>
        </p:sp>
      </p:grpSp>
    </p:spTree>
    <p:extLst>
      <p:ext uri="{BB962C8B-B14F-4D97-AF65-F5344CB8AC3E}">
        <p14:creationId xmlns:p14="http://schemas.microsoft.com/office/powerpoint/2010/main" val="27960578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Content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30FFC6-DEA1-5FCD-0ABD-350186ADBF5D}"/>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2F8D382A-150D-D8EB-DC10-0BDA892BB768}"/>
              </a:ext>
            </a:extLst>
          </p:cNvPr>
          <p:cNvSpPr>
            <a:spLocks noGrp="1"/>
          </p:cNvSpPr>
          <p:nvPr>
            <p:ph type="dt" sz="half" idx="10"/>
          </p:nvPr>
        </p:nvSpPr>
        <p:spPr/>
        <p:txBody>
          <a:bodyPr/>
          <a:lstStyle/>
          <a:p>
            <a:fld id="{ABA2590A-78EC-D34C-94DB-423B33ADAD62}" type="datetime4">
              <a:rPr lang="en-GB" smtClean="0"/>
              <a:t>17 December 2024</a:t>
            </a:fld>
            <a:endParaRPr lang="en-US"/>
          </a:p>
        </p:txBody>
      </p:sp>
      <p:sp>
        <p:nvSpPr>
          <p:cNvPr id="4" name="Footer Placeholder 3">
            <a:extLst>
              <a:ext uri="{FF2B5EF4-FFF2-40B4-BE49-F238E27FC236}">
                <a16:creationId xmlns:a16="http://schemas.microsoft.com/office/drawing/2014/main" id="{7B404887-2287-C581-4D31-42D15091C1A9}"/>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C08FDC4-D7A1-423A-393D-40413C4607D6}"/>
              </a:ext>
            </a:extLst>
          </p:cNvPr>
          <p:cNvSpPr>
            <a:spLocks noGrp="1"/>
          </p:cNvSpPr>
          <p:nvPr>
            <p:ph type="sldNum" sz="quarter" idx="12"/>
          </p:nvPr>
        </p:nvSpPr>
        <p:spPr/>
        <p:txBody>
          <a:bodyPr/>
          <a:lstStyle/>
          <a:p>
            <a:fld id="{F1BC30E3-FFE5-4B91-AA19-87A149EBB9EE}" type="slidenum">
              <a:rPr lang="en-GB" smtClean="0"/>
              <a:pPr/>
              <a:t>‹#›</a:t>
            </a:fld>
            <a:endParaRPr lang="en-GB"/>
          </a:p>
        </p:txBody>
      </p:sp>
      <p:sp>
        <p:nvSpPr>
          <p:cNvPr id="9" name="Text Placeholder 8">
            <a:extLst>
              <a:ext uri="{FF2B5EF4-FFF2-40B4-BE49-F238E27FC236}">
                <a16:creationId xmlns:a16="http://schemas.microsoft.com/office/drawing/2014/main" id="{71BE3DA4-9524-3EE2-96E7-CED6782EB9F2}"/>
              </a:ext>
            </a:extLst>
          </p:cNvPr>
          <p:cNvSpPr>
            <a:spLocks noGrp="1"/>
          </p:cNvSpPr>
          <p:nvPr>
            <p:ph type="body" sz="quarter" idx="13"/>
          </p:nvPr>
        </p:nvSpPr>
        <p:spPr>
          <a:xfrm>
            <a:off x="585485" y="1425576"/>
            <a:ext cx="3673148" cy="3148013"/>
          </a:xfrm>
        </p:spPr>
        <p:txBody>
          <a:bodyPr/>
          <a:lstStyle>
            <a:lvl1pPr marL="0" indent="0">
              <a:buNone/>
              <a:tabLst/>
              <a:defRPr/>
            </a:lvl1pPr>
            <a:lvl2pPr marL="251874">
              <a:defRPr/>
            </a:lvl2pPr>
            <a:lvl3pPr marL="251874">
              <a:defRPr/>
            </a:lvl3pPr>
            <a:lvl4pPr marL="251874">
              <a:defRPr/>
            </a:lvl4pPr>
            <a:lvl5pPr marL="251874">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10" name="Text Placeholder 8">
            <a:extLst>
              <a:ext uri="{FF2B5EF4-FFF2-40B4-BE49-F238E27FC236}">
                <a16:creationId xmlns:a16="http://schemas.microsoft.com/office/drawing/2014/main" id="{F133E2B6-7CC1-E4CE-DC67-723326E9972E}"/>
              </a:ext>
            </a:extLst>
          </p:cNvPr>
          <p:cNvSpPr>
            <a:spLocks noGrp="1"/>
          </p:cNvSpPr>
          <p:nvPr>
            <p:ph type="body" sz="quarter" idx="14"/>
          </p:nvPr>
        </p:nvSpPr>
        <p:spPr>
          <a:xfrm>
            <a:off x="6400642" y="1425575"/>
            <a:ext cx="5507728" cy="4578350"/>
          </a:xfrm>
        </p:spPr>
        <p:txBody>
          <a:bodyPr/>
          <a:lstStyle>
            <a:lvl1pPr marL="534721" indent="-534721">
              <a:spcBef>
                <a:spcPts val="1199"/>
              </a:spcBef>
              <a:buClr>
                <a:schemeClr val="bg1"/>
              </a:buClr>
              <a:buSzPct val="100000"/>
              <a:buFont typeface="+mj-lt"/>
              <a:buAutoNum type="arabicPeriod"/>
              <a:tabLst/>
              <a:defRPr/>
            </a:lvl1pPr>
            <a:lvl2pPr marL="807634" indent="-249113">
              <a:buClr>
                <a:schemeClr val="tx2"/>
              </a:buClr>
              <a:tabLst/>
              <a:defRPr sz="1199"/>
            </a:lvl2pPr>
            <a:lvl3pPr marL="807634" indent="-249113">
              <a:buClr>
                <a:schemeClr val="tx2"/>
              </a:buClr>
              <a:tabLst/>
              <a:defRPr sz="1199"/>
            </a:lvl3pPr>
            <a:lvl4pPr marL="807634" indent="-249113">
              <a:buClr>
                <a:schemeClr val="tx2"/>
              </a:buClr>
              <a:tabLst/>
              <a:defRPr sz="1199"/>
            </a:lvl4pPr>
            <a:lvl5pPr marL="807634" indent="-249113">
              <a:buClr>
                <a:schemeClr val="tx2"/>
              </a:buClr>
              <a:tabLst/>
              <a:defRPr sz="1199"/>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183405858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Section Header Video 1">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pic>
        <p:nvPicPr>
          <p:cNvPr id="7" name="0_Background_Motion_4">
            <a:hlinkClick r:id="" action="ppaction://media"/>
            <a:extLst>
              <a:ext uri="{FF2B5EF4-FFF2-40B4-BE49-F238E27FC236}">
                <a16:creationId xmlns:a16="http://schemas.microsoft.com/office/drawing/2014/main" id="{22884C2B-2565-50A0-3A3F-08DAA70DD04D}"/>
              </a:ext>
            </a:extLst>
          </p:cNvPr>
          <p:cNvPicPr>
            <a:picLocks noChangeAspect="1"/>
          </p:cNvPicPr>
          <p:nvPr userDrawn="1">
            <a:videoFile r:link="rId2"/>
            <p:extLst>
              <p:ext uri="{DAA4B4D4-6D71-4841-9C94-3DE7FCFB9230}">
                <p14:media xmlns:p14="http://schemas.microsoft.com/office/powerpoint/2010/main" r:embed="rId1"/>
              </p:ext>
            </p:extLst>
          </p:nvPr>
        </p:nvPicPr>
        <p:blipFill>
          <a:blip r:embed="rId5"/>
          <a:stretch>
            <a:fillRect/>
          </a:stretch>
        </p:blipFill>
        <p:spPr>
          <a:xfrm>
            <a:off x="4761" y="1588"/>
            <a:ext cx="12185653" cy="6858000"/>
          </a:xfrm>
          <a:prstGeom prst="rect">
            <a:avLst/>
          </a:prstGeom>
        </p:spPr>
      </p:pic>
      <p:sp>
        <p:nvSpPr>
          <p:cNvPr id="2" name="Title 1">
            <a:extLst>
              <a:ext uri="{FF2B5EF4-FFF2-40B4-BE49-F238E27FC236}">
                <a16:creationId xmlns:a16="http://schemas.microsoft.com/office/drawing/2014/main" id="{DCB74E28-9D0B-F1B4-F101-2628EB1EA46E}"/>
              </a:ext>
            </a:extLst>
          </p:cNvPr>
          <p:cNvSpPr>
            <a:spLocks noGrp="1"/>
          </p:cNvSpPr>
          <p:nvPr>
            <p:ph type="title"/>
          </p:nvPr>
        </p:nvSpPr>
        <p:spPr>
          <a:xfrm>
            <a:off x="585484" y="1967857"/>
            <a:ext cx="7958755" cy="4036069"/>
          </a:xfrm>
        </p:spPr>
        <p:txBody>
          <a:bodyPr anchor="t"/>
          <a:lstStyle>
            <a:lvl1pPr>
              <a:defRPr sz="5997">
                <a:solidFill>
                  <a:schemeClr val="bg1"/>
                </a:solidFill>
              </a:defRPr>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2A978EAB-6849-7089-22C9-13FBB7C7782F}"/>
              </a:ext>
            </a:extLst>
          </p:cNvPr>
          <p:cNvSpPr>
            <a:spLocks noGrp="1"/>
          </p:cNvSpPr>
          <p:nvPr>
            <p:ph type="body" idx="1"/>
          </p:nvPr>
        </p:nvSpPr>
        <p:spPr>
          <a:xfrm>
            <a:off x="282850" y="238813"/>
            <a:ext cx="9006624" cy="377935"/>
          </a:xfrm>
        </p:spPr>
        <p:txBody>
          <a:bodyPr/>
          <a:lstStyle>
            <a:lvl1pPr marL="0" indent="0">
              <a:buNone/>
              <a:defRPr lang="en-GB" sz="1799" b="1" i="0" kern="1200" dirty="0">
                <a:solidFill>
                  <a:schemeClr val="bg1"/>
                </a:solidFill>
                <a:latin typeface="EYInterstate Regular" panose="02000503020000020004" pitchFamily="2" charset="0"/>
                <a:ea typeface="+mj-ea"/>
                <a:cs typeface="Arial" pitchFamily="34" charset="0"/>
              </a:defRPr>
            </a:lvl1pPr>
            <a:lvl2pPr marL="456971" indent="0">
              <a:buNone/>
              <a:defRPr sz="1999">
                <a:solidFill>
                  <a:schemeClr val="tx1">
                    <a:tint val="82000"/>
                  </a:schemeClr>
                </a:solidFill>
              </a:defRPr>
            </a:lvl2pPr>
            <a:lvl3pPr marL="913943" indent="0">
              <a:buNone/>
              <a:defRPr sz="1799">
                <a:solidFill>
                  <a:schemeClr val="tx1">
                    <a:tint val="82000"/>
                  </a:schemeClr>
                </a:solidFill>
              </a:defRPr>
            </a:lvl3pPr>
            <a:lvl4pPr marL="1370914" indent="0">
              <a:buNone/>
              <a:defRPr sz="1599">
                <a:solidFill>
                  <a:schemeClr val="tx1">
                    <a:tint val="82000"/>
                  </a:schemeClr>
                </a:solidFill>
              </a:defRPr>
            </a:lvl4pPr>
            <a:lvl5pPr marL="1827886" indent="0">
              <a:buNone/>
              <a:defRPr sz="1599">
                <a:solidFill>
                  <a:schemeClr val="tx1">
                    <a:tint val="82000"/>
                  </a:schemeClr>
                </a:solidFill>
              </a:defRPr>
            </a:lvl5pPr>
            <a:lvl6pPr marL="2284857" indent="0">
              <a:buNone/>
              <a:defRPr sz="1599">
                <a:solidFill>
                  <a:schemeClr val="tx1">
                    <a:tint val="82000"/>
                  </a:schemeClr>
                </a:solidFill>
              </a:defRPr>
            </a:lvl6pPr>
            <a:lvl7pPr marL="2741828" indent="0">
              <a:buNone/>
              <a:defRPr sz="1599">
                <a:solidFill>
                  <a:schemeClr val="tx1">
                    <a:tint val="82000"/>
                  </a:schemeClr>
                </a:solidFill>
              </a:defRPr>
            </a:lvl7pPr>
            <a:lvl8pPr marL="3198800" indent="0">
              <a:buNone/>
              <a:defRPr sz="1599">
                <a:solidFill>
                  <a:schemeClr val="tx1">
                    <a:tint val="82000"/>
                  </a:schemeClr>
                </a:solidFill>
              </a:defRPr>
            </a:lvl8pPr>
            <a:lvl9pPr marL="3655771" indent="0">
              <a:buNone/>
              <a:defRPr sz="1599">
                <a:solidFill>
                  <a:schemeClr val="tx1">
                    <a:tint val="82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A259F2EA-39B2-D018-B85E-0A40C3337B11}"/>
              </a:ext>
            </a:extLst>
          </p:cNvPr>
          <p:cNvSpPr>
            <a:spLocks noGrp="1"/>
          </p:cNvSpPr>
          <p:nvPr>
            <p:ph type="dt" sz="half" idx="10"/>
          </p:nvPr>
        </p:nvSpPr>
        <p:spPr/>
        <p:txBody>
          <a:bodyPr/>
          <a:lstStyle/>
          <a:p>
            <a:fld id="{2793909B-7547-9E43-A863-5C409F5C639B}" type="datetime4">
              <a:rPr lang="en-GB" smtClean="0"/>
              <a:t>17 December 2024</a:t>
            </a:fld>
            <a:endParaRPr lang="en-US"/>
          </a:p>
        </p:txBody>
      </p:sp>
      <p:sp>
        <p:nvSpPr>
          <p:cNvPr id="5" name="Footer Placeholder 4">
            <a:extLst>
              <a:ext uri="{FF2B5EF4-FFF2-40B4-BE49-F238E27FC236}">
                <a16:creationId xmlns:a16="http://schemas.microsoft.com/office/drawing/2014/main" id="{E8B26323-2A40-5DE2-19FB-5B773723997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6E32A69-6154-38DE-0A40-8D0775315BB2}"/>
              </a:ext>
            </a:extLst>
          </p:cNvPr>
          <p:cNvSpPr>
            <a:spLocks noGrp="1"/>
          </p:cNvSpPr>
          <p:nvPr>
            <p:ph type="sldNum" sz="quarter" idx="12"/>
          </p:nvPr>
        </p:nvSpPr>
        <p:spPr/>
        <p:txBody>
          <a:bodyPr/>
          <a:lstStyle/>
          <a:p>
            <a:fld id="{94FCA0F3-9F3A-694B-99BB-0E592A797735}" type="slidenum">
              <a:rPr lang="en-US" smtClean="0"/>
              <a:t>‹#›</a:t>
            </a:fld>
            <a:endParaRPr lang="en-US"/>
          </a:p>
        </p:txBody>
      </p:sp>
      <p:cxnSp>
        <p:nvCxnSpPr>
          <p:cNvPr id="8" name="Straight Connector 7">
            <a:extLst>
              <a:ext uri="{FF2B5EF4-FFF2-40B4-BE49-F238E27FC236}">
                <a16:creationId xmlns:a16="http://schemas.microsoft.com/office/drawing/2014/main" id="{34D8E054-8F16-DC9A-20D3-73A0AB34FC09}"/>
              </a:ext>
            </a:extLst>
          </p:cNvPr>
          <p:cNvCxnSpPr>
            <a:cxnSpLocks/>
          </p:cNvCxnSpPr>
          <p:nvPr userDrawn="1"/>
        </p:nvCxnSpPr>
        <p:spPr>
          <a:xfrm>
            <a:off x="282849" y="726275"/>
            <a:ext cx="11628310" cy="0"/>
          </a:xfrm>
          <a:prstGeom prst="line">
            <a:avLst/>
          </a:prstGeom>
          <a:ln w="3175">
            <a:solidFill>
              <a:schemeClr val="bg1"/>
            </a:solidFill>
            <a:tailEnd type="non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420002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5108"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7" repeatCount="indefinite" fill="hold" display="0">
                  <p:stCondLst>
                    <p:cond delay="indefinite"/>
                  </p:stCondLst>
                </p:cTn>
                <p:tgtEl>
                  <p:spTgt spid="7"/>
                </p:tgtEl>
              </p:cMediaNode>
            </p:video>
            <p:seq concurrent="1" nextAc="seek">
              <p:cTn id="8" restart="whenNotActive" fill="hold" evtFilter="cancelBubble" nodeType="interactiveSeq">
                <p:stCondLst>
                  <p:cond evt="onClick" delay="0">
                    <p:tgtEl>
                      <p:spTgt spid="7"/>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7"/>
                                        </p:tgtEl>
                                      </p:cBhvr>
                                    </p:cmd>
                                  </p:childTnLst>
                                </p:cTn>
                              </p:par>
                            </p:childTnLst>
                          </p:cTn>
                        </p:par>
                      </p:childTnLst>
                    </p:cTn>
                  </p:par>
                </p:childTnLst>
              </p:cTn>
              <p:nextCondLst>
                <p:cond evt="onClick" delay="0">
                  <p:tgtEl>
                    <p:spTgt spid="7"/>
                  </p:tgtEl>
                </p:cond>
              </p:nextCondLst>
            </p:seq>
          </p:childTnLst>
        </p:cTn>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1" y="294200"/>
            <a:ext cx="10972800" cy="590880"/>
          </a:xfrm>
          <a:prstGeom prst="rect">
            <a:avLst/>
          </a:prstGeom>
        </p:spPr>
        <p:txBody>
          <a:bodyPr vert="horz" lIns="0" tIns="0" rIns="0" bIns="0" rtlCol="0" anchor="t" anchorCtr="0">
            <a:noAutofit/>
          </a:bodyPr>
          <a:lstStyle/>
          <a:p>
            <a:r>
              <a:rPr lang="en-US"/>
              <a:t>Click to edit Master title style</a:t>
            </a:r>
            <a:endParaRPr lang="en-GB"/>
          </a:p>
        </p:txBody>
      </p:sp>
      <p:sp>
        <p:nvSpPr>
          <p:cNvPr id="3" name="Text Placeholder 2"/>
          <p:cNvSpPr>
            <a:spLocks noGrp="1"/>
          </p:cNvSpPr>
          <p:nvPr>
            <p:ph type="body" idx="1"/>
          </p:nvPr>
        </p:nvSpPr>
        <p:spPr>
          <a:xfrm>
            <a:off x="609601" y="1137920"/>
            <a:ext cx="10972800" cy="4947920"/>
          </a:xfrm>
          <a:prstGeom prst="rect">
            <a:avLst/>
          </a:prstGeom>
        </p:spPr>
        <p:txBody>
          <a:bodyPr vert="horz" lIns="0" tIns="0" rIns="0" bIns="0" rtlCol="0" anchor="t" anchorCtr="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grpSp>
        <p:nvGrpSpPr>
          <p:cNvPr id="9" name="Group 4">
            <a:extLst>
              <a:ext uri="{FF2B5EF4-FFF2-40B4-BE49-F238E27FC236}">
                <a16:creationId xmlns:a16="http://schemas.microsoft.com/office/drawing/2014/main" id="{ABA621AC-91DA-4716-A450-56540FA39C36}"/>
              </a:ext>
            </a:extLst>
          </p:cNvPr>
          <p:cNvGrpSpPr>
            <a:grpSpLocks noChangeAspect="1"/>
          </p:cNvGrpSpPr>
          <p:nvPr userDrawn="1"/>
        </p:nvGrpSpPr>
        <p:grpSpPr bwMode="auto">
          <a:xfrm>
            <a:off x="11281250" y="6356350"/>
            <a:ext cx="303055" cy="311150"/>
            <a:chOff x="7110" y="4004"/>
            <a:chExt cx="191" cy="196"/>
          </a:xfrm>
        </p:grpSpPr>
        <p:sp>
          <p:nvSpPr>
            <p:cNvPr id="11" name="Freeform 5">
              <a:extLst>
                <a:ext uri="{FF2B5EF4-FFF2-40B4-BE49-F238E27FC236}">
                  <a16:creationId xmlns:a16="http://schemas.microsoft.com/office/drawing/2014/main" id="{76E3EDA9-8EAC-419E-8C11-4E1E158AF762}"/>
                </a:ext>
              </a:extLst>
            </p:cNvPr>
            <p:cNvSpPr>
              <a:spLocks/>
            </p:cNvSpPr>
            <p:nvPr userDrawn="1"/>
          </p:nvSpPr>
          <p:spPr bwMode="auto">
            <a:xfrm>
              <a:off x="7110" y="4004"/>
              <a:ext cx="191" cy="70"/>
            </a:xfrm>
            <a:custGeom>
              <a:avLst/>
              <a:gdLst>
                <a:gd name="T0" fmla="*/ 191 w 191"/>
                <a:gd name="T1" fmla="*/ 0 h 70"/>
                <a:gd name="T2" fmla="*/ 0 w 191"/>
                <a:gd name="T3" fmla="*/ 70 h 70"/>
                <a:gd name="T4" fmla="*/ 191 w 191"/>
                <a:gd name="T5" fmla="*/ 36 h 70"/>
                <a:gd name="T6" fmla="*/ 191 w 191"/>
                <a:gd name="T7" fmla="*/ 0 h 70"/>
              </a:gdLst>
              <a:ahLst/>
              <a:cxnLst>
                <a:cxn ang="0">
                  <a:pos x="T0" y="T1"/>
                </a:cxn>
                <a:cxn ang="0">
                  <a:pos x="T2" y="T3"/>
                </a:cxn>
                <a:cxn ang="0">
                  <a:pos x="T4" y="T5"/>
                </a:cxn>
                <a:cxn ang="0">
                  <a:pos x="T6" y="T7"/>
                </a:cxn>
              </a:cxnLst>
              <a:rect l="0" t="0" r="r" b="b"/>
              <a:pathLst>
                <a:path w="191" h="70">
                  <a:moveTo>
                    <a:pt x="191" y="0"/>
                  </a:moveTo>
                  <a:lnTo>
                    <a:pt x="0" y="70"/>
                  </a:lnTo>
                  <a:lnTo>
                    <a:pt x="191" y="36"/>
                  </a:lnTo>
                  <a:lnTo>
                    <a:pt x="191"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sz="1799"/>
            </a:p>
          </p:txBody>
        </p:sp>
        <p:sp>
          <p:nvSpPr>
            <p:cNvPr id="12" name="Freeform 6">
              <a:extLst>
                <a:ext uri="{FF2B5EF4-FFF2-40B4-BE49-F238E27FC236}">
                  <a16:creationId xmlns:a16="http://schemas.microsoft.com/office/drawing/2014/main" id="{ABC9458B-8C2C-486A-8ADE-F22CCDC7E2F8}"/>
                </a:ext>
              </a:extLst>
            </p:cNvPr>
            <p:cNvSpPr>
              <a:spLocks/>
            </p:cNvSpPr>
            <p:nvPr userDrawn="1"/>
          </p:nvSpPr>
          <p:spPr bwMode="auto">
            <a:xfrm>
              <a:off x="7111" y="4103"/>
              <a:ext cx="78" cy="97"/>
            </a:xfrm>
            <a:custGeom>
              <a:avLst/>
              <a:gdLst>
                <a:gd name="T0" fmla="*/ 30 w 78"/>
                <a:gd name="T1" fmla="*/ 58 h 97"/>
                <a:gd name="T2" fmla="*/ 65 w 78"/>
                <a:gd name="T3" fmla="*/ 58 h 97"/>
                <a:gd name="T4" fmla="*/ 65 w 78"/>
                <a:gd name="T5" fmla="*/ 38 h 97"/>
                <a:gd name="T6" fmla="*/ 30 w 78"/>
                <a:gd name="T7" fmla="*/ 38 h 97"/>
                <a:gd name="T8" fmla="*/ 30 w 78"/>
                <a:gd name="T9" fmla="*/ 22 h 97"/>
                <a:gd name="T10" fmla="*/ 68 w 78"/>
                <a:gd name="T11" fmla="*/ 22 h 97"/>
                <a:gd name="T12" fmla="*/ 55 w 78"/>
                <a:gd name="T13" fmla="*/ 0 h 97"/>
                <a:gd name="T14" fmla="*/ 0 w 78"/>
                <a:gd name="T15" fmla="*/ 0 h 97"/>
                <a:gd name="T16" fmla="*/ 0 w 78"/>
                <a:gd name="T17" fmla="*/ 97 h 97"/>
                <a:gd name="T18" fmla="*/ 78 w 78"/>
                <a:gd name="T19" fmla="*/ 97 h 97"/>
                <a:gd name="T20" fmla="*/ 78 w 78"/>
                <a:gd name="T21" fmla="*/ 74 h 97"/>
                <a:gd name="T22" fmla="*/ 30 w 78"/>
                <a:gd name="T23" fmla="*/ 74 h 97"/>
                <a:gd name="T24" fmla="*/ 30 w 78"/>
                <a:gd name="T25" fmla="*/ 58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8" h="97">
                  <a:moveTo>
                    <a:pt x="30" y="58"/>
                  </a:moveTo>
                  <a:lnTo>
                    <a:pt x="65" y="58"/>
                  </a:lnTo>
                  <a:lnTo>
                    <a:pt x="65" y="38"/>
                  </a:lnTo>
                  <a:lnTo>
                    <a:pt x="30" y="38"/>
                  </a:lnTo>
                  <a:lnTo>
                    <a:pt x="30" y="22"/>
                  </a:lnTo>
                  <a:lnTo>
                    <a:pt x="68" y="22"/>
                  </a:lnTo>
                  <a:lnTo>
                    <a:pt x="55" y="0"/>
                  </a:lnTo>
                  <a:lnTo>
                    <a:pt x="0" y="0"/>
                  </a:lnTo>
                  <a:lnTo>
                    <a:pt x="0" y="97"/>
                  </a:lnTo>
                  <a:lnTo>
                    <a:pt x="78" y="97"/>
                  </a:lnTo>
                  <a:lnTo>
                    <a:pt x="78" y="74"/>
                  </a:lnTo>
                  <a:lnTo>
                    <a:pt x="30" y="74"/>
                  </a:lnTo>
                  <a:lnTo>
                    <a:pt x="30" y="58"/>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sz="1799"/>
            </a:p>
          </p:txBody>
        </p:sp>
        <p:sp>
          <p:nvSpPr>
            <p:cNvPr id="14" name="Freeform 7">
              <a:extLst>
                <a:ext uri="{FF2B5EF4-FFF2-40B4-BE49-F238E27FC236}">
                  <a16:creationId xmlns:a16="http://schemas.microsoft.com/office/drawing/2014/main" id="{0A4C4046-69B4-41DA-AA2E-E892AEC9AA90}"/>
                </a:ext>
              </a:extLst>
            </p:cNvPr>
            <p:cNvSpPr>
              <a:spLocks/>
            </p:cNvSpPr>
            <p:nvPr userDrawn="1"/>
          </p:nvSpPr>
          <p:spPr bwMode="auto">
            <a:xfrm>
              <a:off x="7176" y="4103"/>
              <a:ext cx="96" cy="97"/>
            </a:xfrm>
            <a:custGeom>
              <a:avLst/>
              <a:gdLst>
                <a:gd name="T0" fmla="*/ 64 w 96"/>
                <a:gd name="T1" fmla="*/ 0 h 97"/>
                <a:gd name="T2" fmla="*/ 48 w 96"/>
                <a:gd name="T3" fmla="*/ 32 h 97"/>
                <a:gd name="T4" fmla="*/ 32 w 96"/>
                <a:gd name="T5" fmla="*/ 0 h 97"/>
                <a:gd name="T6" fmla="*/ 0 w 96"/>
                <a:gd name="T7" fmla="*/ 0 h 97"/>
                <a:gd name="T8" fmla="*/ 33 w 96"/>
                <a:gd name="T9" fmla="*/ 58 h 97"/>
                <a:gd name="T10" fmla="*/ 33 w 96"/>
                <a:gd name="T11" fmla="*/ 97 h 97"/>
                <a:gd name="T12" fmla="*/ 62 w 96"/>
                <a:gd name="T13" fmla="*/ 97 h 97"/>
                <a:gd name="T14" fmla="*/ 62 w 96"/>
                <a:gd name="T15" fmla="*/ 58 h 97"/>
                <a:gd name="T16" fmla="*/ 96 w 96"/>
                <a:gd name="T17" fmla="*/ 0 h 97"/>
                <a:gd name="T18" fmla="*/ 64 w 96"/>
                <a:gd name="T19" fmla="*/ 0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6" h="97">
                  <a:moveTo>
                    <a:pt x="64" y="0"/>
                  </a:moveTo>
                  <a:lnTo>
                    <a:pt x="48" y="32"/>
                  </a:lnTo>
                  <a:lnTo>
                    <a:pt x="32" y="0"/>
                  </a:lnTo>
                  <a:lnTo>
                    <a:pt x="0" y="0"/>
                  </a:lnTo>
                  <a:lnTo>
                    <a:pt x="33" y="58"/>
                  </a:lnTo>
                  <a:lnTo>
                    <a:pt x="33" y="97"/>
                  </a:lnTo>
                  <a:lnTo>
                    <a:pt x="62" y="97"/>
                  </a:lnTo>
                  <a:lnTo>
                    <a:pt x="62" y="58"/>
                  </a:lnTo>
                  <a:lnTo>
                    <a:pt x="96" y="0"/>
                  </a:lnTo>
                  <a:lnTo>
                    <a:pt x="64"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sz="1799"/>
            </a:p>
          </p:txBody>
        </p:sp>
      </p:grpSp>
      <p:sp>
        <p:nvSpPr>
          <p:cNvPr id="19" name="Date Placeholder 3">
            <a:extLst>
              <a:ext uri="{FF2B5EF4-FFF2-40B4-BE49-F238E27FC236}">
                <a16:creationId xmlns:a16="http://schemas.microsoft.com/office/drawing/2014/main" id="{600772EA-C6B0-4F5D-AA59-01C0858EFADB}"/>
              </a:ext>
            </a:extLst>
          </p:cNvPr>
          <p:cNvSpPr>
            <a:spLocks noGrp="1"/>
          </p:cNvSpPr>
          <p:nvPr>
            <p:ph type="dt" sz="half" idx="2"/>
          </p:nvPr>
        </p:nvSpPr>
        <p:spPr>
          <a:xfrm>
            <a:off x="1428184" y="6471244"/>
            <a:ext cx="1190638" cy="180000"/>
          </a:xfrm>
          <a:prstGeom prst="rect">
            <a:avLst/>
          </a:prstGeom>
        </p:spPr>
        <p:txBody>
          <a:bodyPr vert="horz" lIns="0" tIns="0" rIns="0" bIns="0" rtlCol="0" anchor="ctr"/>
          <a:lstStyle>
            <a:lvl1pPr marL="0" algn="l" defTabSz="913943" rtl="0" eaLnBrk="1" latinLnBrk="0" hangingPunct="1">
              <a:defRPr lang="en-IN" sz="800" kern="1200" smtClean="0">
                <a:solidFill>
                  <a:schemeClr val="bg1"/>
                </a:solidFill>
                <a:latin typeface="EYInterstate" panose="02000503020000020004" pitchFamily="2" charset="0"/>
                <a:ea typeface="+mn-ea"/>
                <a:cs typeface="+mn-cs"/>
              </a:defRPr>
            </a:lvl1pPr>
          </a:lstStyle>
          <a:p>
            <a:fld id="{CD05BAC6-7084-4B5E-A926-4CA635F89C64}" type="datetime3">
              <a:rPr lang="en-US" smtClean="0"/>
              <a:pPr/>
              <a:t>17 December 2024</a:t>
            </a:fld>
            <a:endParaRPr lang="en-US"/>
          </a:p>
        </p:txBody>
      </p:sp>
      <p:sp>
        <p:nvSpPr>
          <p:cNvPr id="20" name="Footer Placeholder 4">
            <a:extLst>
              <a:ext uri="{FF2B5EF4-FFF2-40B4-BE49-F238E27FC236}">
                <a16:creationId xmlns:a16="http://schemas.microsoft.com/office/drawing/2014/main" id="{AC28FA70-87E4-49F4-AFDE-345AA28E0BE7}"/>
              </a:ext>
            </a:extLst>
          </p:cNvPr>
          <p:cNvSpPr>
            <a:spLocks noGrp="1"/>
          </p:cNvSpPr>
          <p:nvPr>
            <p:ph type="ftr" sz="quarter" idx="3"/>
          </p:nvPr>
        </p:nvSpPr>
        <p:spPr>
          <a:xfrm>
            <a:off x="3237502" y="6471244"/>
            <a:ext cx="3084493" cy="180000"/>
          </a:xfrm>
          <a:prstGeom prst="rect">
            <a:avLst/>
          </a:prstGeom>
        </p:spPr>
        <p:txBody>
          <a:bodyPr vert="horz" lIns="0" tIns="0" rIns="0" bIns="0" rtlCol="0" anchor="ctr"/>
          <a:lstStyle>
            <a:lvl1pPr marL="0" algn="l" defTabSz="913943" rtl="0" eaLnBrk="1" latinLnBrk="0" hangingPunct="1">
              <a:defRPr lang="en-IN" sz="800" kern="1200" dirty="0">
                <a:solidFill>
                  <a:schemeClr val="bg1"/>
                </a:solidFill>
                <a:latin typeface="EYInterstate" panose="02000503020000020004" pitchFamily="2" charset="0"/>
                <a:ea typeface="+mn-ea"/>
                <a:cs typeface="+mn-cs"/>
              </a:defRPr>
            </a:lvl1pPr>
          </a:lstStyle>
          <a:p>
            <a:r>
              <a:rPr lang="en-US"/>
              <a:t>Presentation title</a:t>
            </a:r>
          </a:p>
        </p:txBody>
      </p:sp>
      <p:sp>
        <p:nvSpPr>
          <p:cNvPr id="21" name="Slide Number Placeholder 5">
            <a:extLst>
              <a:ext uri="{FF2B5EF4-FFF2-40B4-BE49-F238E27FC236}">
                <a16:creationId xmlns:a16="http://schemas.microsoft.com/office/drawing/2014/main" id="{3B540F9A-D485-4BD0-B905-41F8A52593F8}"/>
              </a:ext>
            </a:extLst>
          </p:cNvPr>
          <p:cNvSpPr>
            <a:spLocks noGrp="1"/>
          </p:cNvSpPr>
          <p:nvPr>
            <p:ph type="sldNum" sz="quarter" idx="4"/>
          </p:nvPr>
        </p:nvSpPr>
        <p:spPr>
          <a:xfrm>
            <a:off x="616900" y="6471244"/>
            <a:ext cx="662721" cy="180000"/>
          </a:xfrm>
          <a:prstGeom prst="rect">
            <a:avLst/>
          </a:prstGeom>
        </p:spPr>
        <p:txBody>
          <a:bodyPr vert="horz" lIns="0" tIns="0" rIns="0" bIns="0" rtlCol="0" anchor="ctr"/>
          <a:lstStyle>
            <a:lvl1pPr marL="0" algn="l" defTabSz="913943" rtl="0" eaLnBrk="1" latinLnBrk="0" hangingPunct="1">
              <a:defRPr lang="en-IN" sz="800" kern="1200" smtClean="0">
                <a:solidFill>
                  <a:schemeClr val="bg1"/>
                </a:solidFill>
                <a:latin typeface="EYInterstate Regular" panose="02000503020000020004" pitchFamily="2" charset="0"/>
                <a:ea typeface="+mn-ea"/>
                <a:cs typeface="+mn-cs"/>
              </a:defRPr>
            </a:lvl1pPr>
          </a:lstStyle>
          <a:p>
            <a:r>
              <a:rPr lang="en-GB">
                <a:latin typeface="EYInterstate" panose="02000503020000020004" pitchFamily="2" charset="0"/>
              </a:rPr>
              <a:t>Page </a:t>
            </a:r>
            <a:fld id="{F1BC30E3-FFE5-4B91-AA19-87A149EBB9EE}" type="slidenum">
              <a:rPr smtClean="0">
                <a:latin typeface="EYInterstate" panose="02000503020000020004" pitchFamily="2" charset="0"/>
              </a:rPr>
              <a:pPr/>
              <a:t>‹#›</a:t>
            </a:fld>
            <a:endParaRPr>
              <a:latin typeface="EYInterstate" panose="02000503020000020004" pitchFamily="2" charset="0"/>
            </a:endParaRPr>
          </a:p>
        </p:txBody>
      </p:sp>
    </p:spTree>
    <p:extLst>
      <p:ext uri="{BB962C8B-B14F-4D97-AF65-F5344CB8AC3E}">
        <p14:creationId xmlns:p14="http://schemas.microsoft.com/office/powerpoint/2010/main" val="428446406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hf hdr="0"/>
  <p:txStyles>
    <p:titleStyle>
      <a:lvl1pPr algn="l" defTabSz="913943" rtl="0" eaLnBrk="1" latinLnBrk="0" hangingPunct="1">
        <a:lnSpc>
          <a:spcPct val="85000"/>
        </a:lnSpc>
        <a:spcBef>
          <a:spcPct val="0"/>
        </a:spcBef>
        <a:buNone/>
        <a:defRPr sz="2399" b="0" kern="1200">
          <a:solidFill>
            <a:schemeClr val="bg1"/>
          </a:solidFill>
          <a:latin typeface="EYInterstate Light" panose="02000506000000020004" pitchFamily="2" charset="0"/>
          <a:ea typeface="+mj-ea"/>
          <a:cs typeface="Arial" pitchFamily="34" charset="0"/>
        </a:defRPr>
      </a:lvl1pPr>
    </p:titleStyle>
    <p:bodyStyle>
      <a:lvl1pPr marL="356438" indent="-356438" algn="l" defTabSz="913943" rtl="0" eaLnBrk="1" latinLnBrk="0" hangingPunct="1">
        <a:spcBef>
          <a:spcPct val="20000"/>
        </a:spcBef>
        <a:buClr>
          <a:schemeClr val="tx2"/>
        </a:buClr>
        <a:buSzPct val="110000"/>
        <a:buFont typeface="EYInterstate Light" panose="02000506000000020004" pitchFamily="2" charset="0"/>
        <a:buChar char="•"/>
        <a:defRPr sz="1999" kern="1200">
          <a:solidFill>
            <a:schemeClr val="bg1"/>
          </a:solidFill>
          <a:latin typeface="EYInterstate Light" panose="02000506000000020004" pitchFamily="2" charset="0"/>
          <a:ea typeface="+mn-ea"/>
          <a:cs typeface="+mn-cs"/>
        </a:defRPr>
      </a:lvl1pPr>
      <a:lvl2pPr marL="712875" indent="-356438" algn="l" defTabSz="913943" rtl="0" eaLnBrk="1" latinLnBrk="0" hangingPunct="1">
        <a:spcBef>
          <a:spcPct val="20000"/>
        </a:spcBef>
        <a:buClr>
          <a:schemeClr val="tx2"/>
        </a:buClr>
        <a:buSzPct val="110000"/>
        <a:buFont typeface="EYInterstate Light" panose="02000506000000020004" pitchFamily="2" charset="0"/>
        <a:buChar char="•"/>
        <a:defRPr sz="1799" kern="1200">
          <a:solidFill>
            <a:schemeClr val="bg1"/>
          </a:solidFill>
          <a:latin typeface="EYInterstate Light" panose="02000506000000020004" pitchFamily="2" charset="0"/>
          <a:ea typeface="+mn-ea"/>
          <a:cs typeface="+mn-cs"/>
        </a:defRPr>
      </a:lvl2pPr>
      <a:lvl3pPr marL="1069313" indent="-356438" algn="l" defTabSz="913943" rtl="0" eaLnBrk="1" latinLnBrk="0" hangingPunct="1">
        <a:spcBef>
          <a:spcPct val="20000"/>
        </a:spcBef>
        <a:buClr>
          <a:schemeClr val="tx2"/>
        </a:buClr>
        <a:buSzPct val="110000"/>
        <a:buFont typeface="EYInterstate Light" panose="02000506000000020004" pitchFamily="2" charset="0"/>
        <a:buChar char="•"/>
        <a:defRPr sz="1599" kern="1200">
          <a:solidFill>
            <a:schemeClr val="bg1"/>
          </a:solidFill>
          <a:latin typeface="EYInterstate Light" panose="02000506000000020004" pitchFamily="2" charset="0"/>
          <a:ea typeface="+mn-ea"/>
          <a:cs typeface="+mn-cs"/>
        </a:defRPr>
      </a:lvl3pPr>
      <a:lvl4pPr marL="1425751" indent="-356438" algn="l" defTabSz="913943" rtl="0" eaLnBrk="1" latinLnBrk="0" hangingPunct="1">
        <a:spcBef>
          <a:spcPct val="20000"/>
        </a:spcBef>
        <a:buClr>
          <a:schemeClr val="tx2"/>
        </a:buClr>
        <a:buSzPct val="110000"/>
        <a:buFont typeface="EYInterstate Light" panose="02000506000000020004" pitchFamily="2" charset="0"/>
        <a:buChar char="•"/>
        <a:defRPr sz="1399" kern="1200">
          <a:solidFill>
            <a:schemeClr val="bg1"/>
          </a:solidFill>
          <a:latin typeface="EYInterstate Light" panose="02000506000000020004" pitchFamily="2" charset="0"/>
          <a:ea typeface="+mn-ea"/>
          <a:cs typeface="+mn-cs"/>
        </a:defRPr>
      </a:lvl4pPr>
      <a:lvl5pPr marL="1782188" indent="-356438" algn="l" defTabSz="913943" rtl="0" eaLnBrk="1" latinLnBrk="0" hangingPunct="1">
        <a:spcBef>
          <a:spcPct val="20000"/>
        </a:spcBef>
        <a:buClr>
          <a:schemeClr val="tx2"/>
        </a:buClr>
        <a:buSzPct val="110000"/>
        <a:buFont typeface="EYInterstate Light" panose="02000506000000020004" pitchFamily="2" charset="0"/>
        <a:buChar char="•"/>
        <a:defRPr sz="1199" kern="1200">
          <a:solidFill>
            <a:schemeClr val="bg1"/>
          </a:solidFill>
          <a:latin typeface="EYInterstate Light" panose="02000506000000020004" pitchFamily="2" charset="0"/>
          <a:ea typeface="+mn-ea"/>
          <a:cs typeface="+mn-cs"/>
        </a:defRPr>
      </a:lvl5pPr>
      <a:lvl6pPr marL="2513343" indent="-228486" algn="l" defTabSz="913943" rtl="0" eaLnBrk="1" latinLnBrk="0" hangingPunct="1">
        <a:spcBef>
          <a:spcPct val="20000"/>
        </a:spcBef>
        <a:buFont typeface="Arial" pitchFamily="34" charset="0"/>
        <a:buChar char="•"/>
        <a:defRPr sz="1999" kern="1200">
          <a:solidFill>
            <a:schemeClr val="tx1"/>
          </a:solidFill>
          <a:latin typeface="+mn-lt"/>
          <a:ea typeface="+mn-ea"/>
          <a:cs typeface="+mn-cs"/>
        </a:defRPr>
      </a:lvl6pPr>
      <a:lvl7pPr marL="2970314" indent="-228486" algn="l" defTabSz="913943" rtl="0" eaLnBrk="1" latinLnBrk="0" hangingPunct="1">
        <a:spcBef>
          <a:spcPct val="20000"/>
        </a:spcBef>
        <a:buFont typeface="Arial" pitchFamily="34" charset="0"/>
        <a:buChar char="•"/>
        <a:defRPr sz="1999" kern="1200">
          <a:solidFill>
            <a:schemeClr val="tx1"/>
          </a:solidFill>
          <a:latin typeface="+mn-lt"/>
          <a:ea typeface="+mn-ea"/>
          <a:cs typeface="+mn-cs"/>
        </a:defRPr>
      </a:lvl7pPr>
      <a:lvl8pPr marL="3427286" indent="-228486" algn="l" defTabSz="913943" rtl="0" eaLnBrk="1" latinLnBrk="0" hangingPunct="1">
        <a:spcBef>
          <a:spcPct val="20000"/>
        </a:spcBef>
        <a:buFont typeface="Arial" pitchFamily="34" charset="0"/>
        <a:buChar char="•"/>
        <a:defRPr sz="1999" kern="1200">
          <a:solidFill>
            <a:schemeClr val="tx1"/>
          </a:solidFill>
          <a:latin typeface="+mn-lt"/>
          <a:ea typeface="+mn-ea"/>
          <a:cs typeface="+mn-cs"/>
        </a:defRPr>
      </a:lvl8pPr>
      <a:lvl9pPr marL="3884257" indent="-228486" algn="l" defTabSz="913943" rtl="0" eaLnBrk="1" latinLnBrk="0" hangingPunct="1">
        <a:spcBef>
          <a:spcPct val="20000"/>
        </a:spcBef>
        <a:buFont typeface="Arial" pitchFamily="34" charset="0"/>
        <a:buChar char="•"/>
        <a:defRPr sz="1999" kern="1200">
          <a:solidFill>
            <a:schemeClr val="tx1"/>
          </a:solidFill>
          <a:latin typeface="+mn-lt"/>
          <a:ea typeface="+mn-ea"/>
          <a:cs typeface="+mn-cs"/>
        </a:defRPr>
      </a:lvl9pPr>
    </p:bodyStyle>
    <p:otherStyle>
      <a:defPPr>
        <a:defRPr lang="en-US"/>
      </a:defPPr>
      <a:lvl1pPr marL="0" algn="l" defTabSz="913943" rtl="0" eaLnBrk="1" latinLnBrk="0" hangingPunct="1">
        <a:defRPr sz="1799" kern="1200">
          <a:solidFill>
            <a:schemeClr val="tx1"/>
          </a:solidFill>
          <a:latin typeface="+mn-lt"/>
          <a:ea typeface="+mn-ea"/>
          <a:cs typeface="+mn-cs"/>
        </a:defRPr>
      </a:lvl1pPr>
      <a:lvl2pPr marL="456971" algn="l" defTabSz="913943" rtl="0" eaLnBrk="1" latinLnBrk="0" hangingPunct="1">
        <a:defRPr sz="1799" kern="1200">
          <a:solidFill>
            <a:schemeClr val="tx1"/>
          </a:solidFill>
          <a:latin typeface="+mn-lt"/>
          <a:ea typeface="+mn-ea"/>
          <a:cs typeface="+mn-cs"/>
        </a:defRPr>
      </a:lvl2pPr>
      <a:lvl3pPr marL="913943" algn="l" defTabSz="913943" rtl="0" eaLnBrk="1" latinLnBrk="0" hangingPunct="1">
        <a:defRPr sz="1799" kern="1200">
          <a:solidFill>
            <a:schemeClr val="tx1"/>
          </a:solidFill>
          <a:latin typeface="+mn-lt"/>
          <a:ea typeface="+mn-ea"/>
          <a:cs typeface="+mn-cs"/>
        </a:defRPr>
      </a:lvl3pPr>
      <a:lvl4pPr marL="1370914" algn="l" defTabSz="913943" rtl="0" eaLnBrk="1" latinLnBrk="0" hangingPunct="1">
        <a:defRPr sz="1799" kern="1200">
          <a:solidFill>
            <a:schemeClr val="tx1"/>
          </a:solidFill>
          <a:latin typeface="+mn-lt"/>
          <a:ea typeface="+mn-ea"/>
          <a:cs typeface="+mn-cs"/>
        </a:defRPr>
      </a:lvl4pPr>
      <a:lvl5pPr marL="1827886" algn="l" defTabSz="913943" rtl="0" eaLnBrk="1" latinLnBrk="0" hangingPunct="1">
        <a:defRPr sz="1799" kern="1200">
          <a:solidFill>
            <a:schemeClr val="tx1"/>
          </a:solidFill>
          <a:latin typeface="+mn-lt"/>
          <a:ea typeface="+mn-ea"/>
          <a:cs typeface="+mn-cs"/>
        </a:defRPr>
      </a:lvl5pPr>
      <a:lvl6pPr marL="2284857" algn="l" defTabSz="913943" rtl="0" eaLnBrk="1" latinLnBrk="0" hangingPunct="1">
        <a:defRPr sz="1799" kern="1200">
          <a:solidFill>
            <a:schemeClr val="tx1"/>
          </a:solidFill>
          <a:latin typeface="+mn-lt"/>
          <a:ea typeface="+mn-ea"/>
          <a:cs typeface="+mn-cs"/>
        </a:defRPr>
      </a:lvl6pPr>
      <a:lvl7pPr marL="2741828" algn="l" defTabSz="913943" rtl="0" eaLnBrk="1" latinLnBrk="0" hangingPunct="1">
        <a:defRPr sz="1799" kern="1200">
          <a:solidFill>
            <a:schemeClr val="tx1"/>
          </a:solidFill>
          <a:latin typeface="+mn-lt"/>
          <a:ea typeface="+mn-ea"/>
          <a:cs typeface="+mn-cs"/>
        </a:defRPr>
      </a:lvl7pPr>
      <a:lvl8pPr marL="3198800" algn="l" defTabSz="913943" rtl="0" eaLnBrk="1" latinLnBrk="0" hangingPunct="1">
        <a:defRPr sz="1799" kern="1200">
          <a:solidFill>
            <a:schemeClr val="tx1"/>
          </a:solidFill>
          <a:latin typeface="+mn-lt"/>
          <a:ea typeface="+mn-ea"/>
          <a:cs typeface="+mn-cs"/>
        </a:defRPr>
      </a:lvl8pPr>
      <a:lvl9pPr marL="3655771" algn="l" defTabSz="913943" rtl="0" eaLnBrk="1" latinLnBrk="0" hangingPunct="1">
        <a:defRPr sz="1799"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Layout" Target="../slideLayouts/slideLayout3.xml"/><Relationship Id="rId4" Type="http://schemas.microsoft.com/office/2007/relationships/hdphoto" Target="../media/hdphoto1.wdp"/></Relationships>
</file>

<file path=ppt/slides/_rels/slide4.xml.rels><?xml version="1.0" encoding="UTF-8" standalone="yes"?>
<Relationships xmlns="http://schemas.openxmlformats.org/package/2006/relationships"><Relationship Id="rId3" Type="http://schemas.openxmlformats.org/officeDocument/2006/relationships/image" Target="../media/image12.png"/><Relationship Id="rId7" Type="http://schemas.openxmlformats.org/officeDocument/2006/relationships/image" Target="../media/image16.svg"/><Relationship Id="rId2" Type="http://schemas.openxmlformats.org/officeDocument/2006/relationships/image" Target="../media/image11.gif"/><Relationship Id="rId1" Type="http://schemas.openxmlformats.org/officeDocument/2006/relationships/slideLayout" Target="../slideLayouts/slideLayout4.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8" Type="http://schemas.openxmlformats.org/officeDocument/2006/relationships/image" Target="../media/image23.svg"/><Relationship Id="rId13" Type="http://schemas.openxmlformats.org/officeDocument/2006/relationships/image" Target="../media/image28.png"/><Relationship Id="rId18" Type="http://schemas.openxmlformats.org/officeDocument/2006/relationships/image" Target="../media/image33.svg"/><Relationship Id="rId26" Type="http://schemas.openxmlformats.org/officeDocument/2006/relationships/image" Target="../media/image41.svg"/><Relationship Id="rId3" Type="http://schemas.openxmlformats.org/officeDocument/2006/relationships/image" Target="../media/image18.svg"/><Relationship Id="rId21" Type="http://schemas.openxmlformats.org/officeDocument/2006/relationships/image" Target="../media/image36.png"/><Relationship Id="rId7" Type="http://schemas.openxmlformats.org/officeDocument/2006/relationships/image" Target="../media/image22.png"/><Relationship Id="rId12" Type="http://schemas.openxmlformats.org/officeDocument/2006/relationships/image" Target="../media/image27.svg"/><Relationship Id="rId17" Type="http://schemas.openxmlformats.org/officeDocument/2006/relationships/image" Target="../media/image32.png"/><Relationship Id="rId25" Type="http://schemas.openxmlformats.org/officeDocument/2006/relationships/image" Target="../media/image40.png"/><Relationship Id="rId2" Type="http://schemas.openxmlformats.org/officeDocument/2006/relationships/image" Target="../media/image17.png"/><Relationship Id="rId16" Type="http://schemas.openxmlformats.org/officeDocument/2006/relationships/image" Target="../media/image31.svg"/><Relationship Id="rId20" Type="http://schemas.openxmlformats.org/officeDocument/2006/relationships/image" Target="../media/image35.svg"/><Relationship Id="rId1" Type="http://schemas.openxmlformats.org/officeDocument/2006/relationships/slideLayout" Target="../slideLayouts/slideLayout4.xml"/><Relationship Id="rId6" Type="http://schemas.openxmlformats.org/officeDocument/2006/relationships/image" Target="../media/image21.svg"/><Relationship Id="rId11" Type="http://schemas.openxmlformats.org/officeDocument/2006/relationships/image" Target="../media/image26.png"/><Relationship Id="rId24" Type="http://schemas.openxmlformats.org/officeDocument/2006/relationships/image" Target="../media/image39.svg"/><Relationship Id="rId5" Type="http://schemas.openxmlformats.org/officeDocument/2006/relationships/image" Target="../media/image20.png"/><Relationship Id="rId15" Type="http://schemas.openxmlformats.org/officeDocument/2006/relationships/image" Target="../media/image30.png"/><Relationship Id="rId23" Type="http://schemas.openxmlformats.org/officeDocument/2006/relationships/image" Target="../media/image38.png"/><Relationship Id="rId10" Type="http://schemas.openxmlformats.org/officeDocument/2006/relationships/image" Target="../media/image25.svg"/><Relationship Id="rId19" Type="http://schemas.openxmlformats.org/officeDocument/2006/relationships/image" Target="../media/image34.png"/><Relationship Id="rId4" Type="http://schemas.openxmlformats.org/officeDocument/2006/relationships/image" Target="../media/image19.jpeg"/><Relationship Id="rId9" Type="http://schemas.openxmlformats.org/officeDocument/2006/relationships/image" Target="../media/image24.png"/><Relationship Id="rId14" Type="http://schemas.openxmlformats.org/officeDocument/2006/relationships/image" Target="../media/image29.svg"/><Relationship Id="rId22" Type="http://schemas.openxmlformats.org/officeDocument/2006/relationships/image" Target="../media/image37.svg"/></Relationships>
</file>

<file path=ppt/slides/_rels/slide7.xml.rels><?xml version="1.0" encoding="UTF-8" standalone="yes"?>
<Relationships xmlns="http://schemas.openxmlformats.org/package/2006/relationships"><Relationship Id="rId8" Type="http://schemas.openxmlformats.org/officeDocument/2006/relationships/image" Target="../media/image48.png"/><Relationship Id="rId3" Type="http://schemas.openxmlformats.org/officeDocument/2006/relationships/image" Target="../media/image43.svg"/><Relationship Id="rId7" Type="http://schemas.openxmlformats.org/officeDocument/2006/relationships/image" Target="../media/image47.svg"/><Relationship Id="rId2" Type="http://schemas.openxmlformats.org/officeDocument/2006/relationships/image" Target="../media/image42.png"/><Relationship Id="rId1" Type="http://schemas.openxmlformats.org/officeDocument/2006/relationships/slideLayout" Target="../slideLayouts/slideLayout4.xml"/><Relationship Id="rId6" Type="http://schemas.openxmlformats.org/officeDocument/2006/relationships/image" Target="../media/image46.png"/><Relationship Id="rId5" Type="http://schemas.openxmlformats.org/officeDocument/2006/relationships/image" Target="../media/image45.svg"/><Relationship Id="rId10" Type="http://schemas.openxmlformats.org/officeDocument/2006/relationships/image" Target="../media/image50.png"/><Relationship Id="rId4" Type="http://schemas.openxmlformats.org/officeDocument/2006/relationships/image" Target="../media/image44.png"/><Relationship Id="rId9" Type="http://schemas.openxmlformats.org/officeDocument/2006/relationships/image" Target="../media/image49.svg"/></Relationships>
</file>

<file path=ppt/slides/_rels/slide8.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1.png"/><Relationship Id="rId1" Type="http://schemas.openxmlformats.org/officeDocument/2006/relationships/slideLayout" Target="../slideLayouts/slideLayout5.xml"/><Relationship Id="rId4" Type="http://schemas.openxmlformats.org/officeDocument/2006/relationships/image" Target="../media/image53.png"/></Relationships>
</file>

<file path=ppt/slides/_rels/slide9.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4.png"/><Relationship Id="rId1" Type="http://schemas.openxmlformats.org/officeDocument/2006/relationships/slideLayout" Target="../slideLayouts/slideLayout5.xml"/><Relationship Id="rId4" Type="http://schemas.openxmlformats.org/officeDocument/2006/relationships/image" Target="../media/image56.png"/></Relationships>
</file>

<file path=ppt/slides/_rels/slide10.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57.png"/><Relationship Id="rId1" Type="http://schemas.openxmlformats.org/officeDocument/2006/relationships/slideLayout" Target="../slideLayouts/slideLayout4.xml"/><Relationship Id="rId5" Type="http://schemas.openxmlformats.org/officeDocument/2006/relationships/image" Target="../media/image60.png"/><Relationship Id="rId4" Type="http://schemas.openxmlformats.org/officeDocument/2006/relationships/image" Target="../media/image59.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a:extLst>
              <a:ext uri="{FF2B5EF4-FFF2-40B4-BE49-F238E27FC236}">
                <a16:creationId xmlns:a16="http://schemas.microsoft.com/office/drawing/2014/main" id="{5D8D0182-769E-08E6-D3CE-C916CEF03439}"/>
              </a:ext>
            </a:extLst>
          </p:cNvPr>
          <p:cNvSpPr>
            <a:spLocks noGrp="1"/>
          </p:cNvSpPr>
          <p:nvPr>
            <p:ph type="subTitle" idx="1"/>
          </p:nvPr>
        </p:nvSpPr>
        <p:spPr/>
        <p:txBody>
          <a:bodyPr/>
          <a:lstStyle/>
          <a:p>
            <a:endParaRPr lang="en-GB"/>
          </a:p>
          <a:p>
            <a:r>
              <a:rPr lang="en-GB"/>
              <a:t>December 2024</a:t>
            </a:r>
          </a:p>
        </p:txBody>
      </p:sp>
      <p:sp>
        <p:nvSpPr>
          <p:cNvPr id="3" name="Title 2">
            <a:extLst>
              <a:ext uri="{FF2B5EF4-FFF2-40B4-BE49-F238E27FC236}">
                <a16:creationId xmlns:a16="http://schemas.microsoft.com/office/drawing/2014/main" id="{1CFED9B8-5ACA-7654-8A20-A5521A120C9B}"/>
              </a:ext>
            </a:extLst>
          </p:cNvPr>
          <p:cNvSpPr>
            <a:spLocks noGrp="1"/>
          </p:cNvSpPr>
          <p:nvPr>
            <p:ph type="title"/>
          </p:nvPr>
        </p:nvSpPr>
        <p:spPr>
          <a:xfrm>
            <a:off x="891633" y="2555489"/>
            <a:ext cx="5283231" cy="2142754"/>
          </a:xfrm>
        </p:spPr>
        <p:txBody>
          <a:bodyPr/>
          <a:lstStyle/>
          <a:p>
            <a:r>
              <a:rPr lang="en-GB"/>
              <a:t>AI for Good</a:t>
            </a:r>
            <a:br>
              <a:rPr lang="en-GB"/>
            </a:br>
            <a:r>
              <a:rPr lang="en-GB" sz="1100"/>
              <a:t> </a:t>
            </a:r>
            <a:br>
              <a:rPr lang="en-GB"/>
            </a:br>
            <a:r>
              <a:rPr lang="en-GB" sz="2000"/>
              <a:t>A webinar presented by EY</a:t>
            </a:r>
            <a:br>
              <a:rPr lang="en-GB"/>
            </a:br>
            <a:endParaRPr lang="en-GB"/>
          </a:p>
        </p:txBody>
      </p:sp>
    </p:spTree>
    <p:extLst>
      <p:ext uri="{BB962C8B-B14F-4D97-AF65-F5344CB8AC3E}">
        <p14:creationId xmlns:p14="http://schemas.microsoft.com/office/powerpoint/2010/main" val="28173726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6531DB-8855-8CE9-4B68-2AA88754CEE6}"/>
              </a:ext>
            </a:extLst>
          </p:cNvPr>
          <p:cNvSpPr>
            <a:spLocks noGrp="1"/>
          </p:cNvSpPr>
          <p:nvPr>
            <p:ph type="title"/>
          </p:nvPr>
        </p:nvSpPr>
        <p:spPr/>
        <p:txBody>
          <a:bodyPr/>
          <a:lstStyle/>
          <a:p>
            <a:r>
              <a:rPr lang="en-GB" dirty="0"/>
              <a:t>Agenda</a:t>
            </a:r>
          </a:p>
        </p:txBody>
      </p:sp>
      <p:sp>
        <p:nvSpPr>
          <p:cNvPr id="3" name="Date Placeholder 2">
            <a:extLst>
              <a:ext uri="{FF2B5EF4-FFF2-40B4-BE49-F238E27FC236}">
                <a16:creationId xmlns:a16="http://schemas.microsoft.com/office/drawing/2014/main" id="{28970EDB-04AD-52BE-2DD6-D5F8629B9125}"/>
              </a:ext>
            </a:extLst>
          </p:cNvPr>
          <p:cNvSpPr>
            <a:spLocks noGrp="1"/>
          </p:cNvSpPr>
          <p:nvPr>
            <p:ph type="dt" sz="half" idx="10"/>
          </p:nvPr>
        </p:nvSpPr>
        <p:spPr/>
        <p:txBody>
          <a:bodyPr/>
          <a:lstStyle/>
          <a:p>
            <a:fld id="{BA6408DA-D413-7D44-B738-187087A80961}" type="datetime4">
              <a:rPr lang="en-GB" smtClean="0"/>
              <a:t>17 December 2024</a:t>
            </a:fld>
            <a:endParaRPr lang="en-US"/>
          </a:p>
        </p:txBody>
      </p:sp>
      <p:sp>
        <p:nvSpPr>
          <p:cNvPr id="4" name="Footer Placeholder 3">
            <a:extLst>
              <a:ext uri="{FF2B5EF4-FFF2-40B4-BE49-F238E27FC236}">
                <a16:creationId xmlns:a16="http://schemas.microsoft.com/office/drawing/2014/main" id="{080483B8-3F92-EAD0-6685-15922AFE9FA4}"/>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DF1E441-8430-1AB7-D8A2-CB08522D80B8}"/>
              </a:ext>
            </a:extLst>
          </p:cNvPr>
          <p:cNvSpPr>
            <a:spLocks noGrp="1"/>
          </p:cNvSpPr>
          <p:nvPr>
            <p:ph type="sldNum" sz="quarter" idx="12"/>
          </p:nvPr>
        </p:nvSpPr>
        <p:spPr/>
        <p:txBody>
          <a:bodyPr/>
          <a:lstStyle/>
          <a:p>
            <a:fld id="{94FCA0F3-9F3A-694B-99BB-0E592A797735}" type="slidenum">
              <a:rPr lang="en-US" smtClean="0"/>
              <a:t>2</a:t>
            </a:fld>
            <a:endParaRPr lang="en-US"/>
          </a:p>
        </p:txBody>
      </p:sp>
      <p:sp>
        <p:nvSpPr>
          <p:cNvPr id="7" name="Text Placeholder 6">
            <a:extLst>
              <a:ext uri="{FF2B5EF4-FFF2-40B4-BE49-F238E27FC236}">
                <a16:creationId xmlns:a16="http://schemas.microsoft.com/office/drawing/2014/main" id="{6737F6A2-11A3-B561-0400-2F8D04E5125F}"/>
              </a:ext>
            </a:extLst>
          </p:cNvPr>
          <p:cNvSpPr>
            <a:spLocks noGrp="1"/>
          </p:cNvSpPr>
          <p:nvPr>
            <p:ph type="body" sz="quarter" idx="14"/>
          </p:nvPr>
        </p:nvSpPr>
        <p:spPr>
          <a:xfrm>
            <a:off x="687007" y="3714751"/>
            <a:ext cx="1749624" cy="2298592"/>
          </a:xfrm>
        </p:spPr>
        <p:txBody>
          <a:bodyPr/>
          <a:lstStyle/>
          <a:p>
            <a:pPr algn="ctr"/>
            <a:r>
              <a:rPr lang="en-GB" dirty="0"/>
              <a:t>Introductions</a:t>
            </a:r>
          </a:p>
        </p:txBody>
      </p:sp>
      <p:sp>
        <p:nvSpPr>
          <p:cNvPr id="12" name="Text Placeholder 11">
            <a:extLst>
              <a:ext uri="{FF2B5EF4-FFF2-40B4-BE49-F238E27FC236}">
                <a16:creationId xmlns:a16="http://schemas.microsoft.com/office/drawing/2014/main" id="{5C921064-7EEA-6F7F-2864-08C4052277C5}"/>
              </a:ext>
            </a:extLst>
          </p:cNvPr>
          <p:cNvSpPr>
            <a:spLocks noGrp="1"/>
          </p:cNvSpPr>
          <p:nvPr>
            <p:ph type="body" sz="quarter" idx="23"/>
          </p:nvPr>
        </p:nvSpPr>
        <p:spPr/>
        <p:txBody>
          <a:bodyPr/>
          <a:lstStyle/>
          <a:p>
            <a:pPr algn="ctr"/>
            <a:r>
              <a:rPr lang="en-GB" dirty="0"/>
              <a:t>What is AI?</a:t>
            </a:r>
          </a:p>
        </p:txBody>
      </p:sp>
      <p:sp>
        <p:nvSpPr>
          <p:cNvPr id="13" name="Text Placeholder 12">
            <a:extLst>
              <a:ext uri="{FF2B5EF4-FFF2-40B4-BE49-F238E27FC236}">
                <a16:creationId xmlns:a16="http://schemas.microsoft.com/office/drawing/2014/main" id="{B836C761-ADF2-EAA2-BB27-0887E2E6206E}"/>
              </a:ext>
            </a:extLst>
          </p:cNvPr>
          <p:cNvSpPr>
            <a:spLocks noGrp="1"/>
          </p:cNvSpPr>
          <p:nvPr>
            <p:ph type="body" sz="quarter" idx="24"/>
          </p:nvPr>
        </p:nvSpPr>
        <p:spPr/>
        <p:txBody>
          <a:bodyPr/>
          <a:lstStyle/>
          <a:p>
            <a:pPr algn="ctr"/>
            <a:r>
              <a:rPr lang="en-GB" dirty="0"/>
              <a:t>AI in practice</a:t>
            </a:r>
          </a:p>
        </p:txBody>
      </p:sp>
      <p:sp>
        <p:nvSpPr>
          <p:cNvPr id="14" name="Text Placeholder 13">
            <a:extLst>
              <a:ext uri="{FF2B5EF4-FFF2-40B4-BE49-F238E27FC236}">
                <a16:creationId xmlns:a16="http://schemas.microsoft.com/office/drawing/2014/main" id="{5AF3EECE-FE23-3842-0E86-78833083228D}"/>
              </a:ext>
            </a:extLst>
          </p:cNvPr>
          <p:cNvSpPr>
            <a:spLocks noGrp="1"/>
          </p:cNvSpPr>
          <p:nvPr>
            <p:ph type="body" sz="quarter" idx="25"/>
          </p:nvPr>
        </p:nvSpPr>
        <p:spPr/>
        <p:txBody>
          <a:bodyPr/>
          <a:lstStyle/>
          <a:p>
            <a:pPr algn="ctr"/>
            <a:r>
              <a:rPr lang="en-GB" dirty="0"/>
              <a:t>Starting your AI journey</a:t>
            </a:r>
          </a:p>
        </p:txBody>
      </p:sp>
      <p:sp>
        <p:nvSpPr>
          <p:cNvPr id="15" name="Text Placeholder 14">
            <a:extLst>
              <a:ext uri="{FF2B5EF4-FFF2-40B4-BE49-F238E27FC236}">
                <a16:creationId xmlns:a16="http://schemas.microsoft.com/office/drawing/2014/main" id="{A22D04FF-999F-A768-E83E-EE5FBD102354}"/>
              </a:ext>
            </a:extLst>
          </p:cNvPr>
          <p:cNvSpPr>
            <a:spLocks noGrp="1"/>
          </p:cNvSpPr>
          <p:nvPr>
            <p:ph type="body" sz="quarter" idx="26"/>
          </p:nvPr>
        </p:nvSpPr>
        <p:spPr/>
        <p:txBody>
          <a:bodyPr/>
          <a:lstStyle/>
          <a:p>
            <a:pPr algn="ctr"/>
            <a:r>
              <a:rPr lang="en-GB" dirty="0"/>
              <a:t>Q&amp;A</a:t>
            </a:r>
          </a:p>
        </p:txBody>
      </p:sp>
      <p:sp>
        <p:nvSpPr>
          <p:cNvPr id="16" name="Text Placeholder 8">
            <a:extLst>
              <a:ext uri="{FF2B5EF4-FFF2-40B4-BE49-F238E27FC236}">
                <a16:creationId xmlns:a16="http://schemas.microsoft.com/office/drawing/2014/main" id="{B6C2DCF2-54C3-8506-D1CF-1FDB5479A7B8}"/>
              </a:ext>
            </a:extLst>
          </p:cNvPr>
          <p:cNvSpPr>
            <a:spLocks noGrp="1"/>
          </p:cNvSpPr>
          <p:nvPr>
            <p:ph type="body" sz="quarter" idx="13"/>
          </p:nvPr>
        </p:nvSpPr>
        <p:spPr>
          <a:xfrm>
            <a:off x="874885" y="1564753"/>
            <a:ext cx="1748712" cy="2029211"/>
          </a:xfrm>
        </p:spPr>
        <p:txBody>
          <a:bodyPr/>
          <a:lstStyle/>
          <a:p>
            <a:r>
              <a:rPr lang="en-US" dirty="0">
                <a:solidFill>
                  <a:schemeClr val="tx2"/>
                </a:solidFill>
              </a:rPr>
              <a:t>1</a:t>
            </a:r>
          </a:p>
        </p:txBody>
      </p:sp>
      <p:sp>
        <p:nvSpPr>
          <p:cNvPr id="17" name="Text Placeholder 10">
            <a:extLst>
              <a:ext uri="{FF2B5EF4-FFF2-40B4-BE49-F238E27FC236}">
                <a16:creationId xmlns:a16="http://schemas.microsoft.com/office/drawing/2014/main" id="{77027DAF-11E2-FFAE-7452-80722B52CF4D}"/>
              </a:ext>
            </a:extLst>
          </p:cNvPr>
          <p:cNvSpPr>
            <a:spLocks noGrp="1"/>
          </p:cNvSpPr>
          <p:nvPr>
            <p:ph type="body" sz="quarter" idx="15"/>
          </p:nvPr>
        </p:nvSpPr>
        <p:spPr>
          <a:xfrm>
            <a:off x="3143737" y="1564753"/>
            <a:ext cx="1481963" cy="2029211"/>
          </a:xfrm>
        </p:spPr>
        <p:txBody>
          <a:bodyPr/>
          <a:lstStyle/>
          <a:p>
            <a:r>
              <a:rPr lang="en-US">
                <a:solidFill>
                  <a:schemeClr val="tx2"/>
                </a:solidFill>
              </a:rPr>
              <a:t>2</a:t>
            </a:r>
          </a:p>
        </p:txBody>
      </p:sp>
      <p:sp>
        <p:nvSpPr>
          <p:cNvPr id="18" name="Text Placeholder 12">
            <a:extLst>
              <a:ext uri="{FF2B5EF4-FFF2-40B4-BE49-F238E27FC236}">
                <a16:creationId xmlns:a16="http://schemas.microsoft.com/office/drawing/2014/main" id="{8CF5AE83-B9CD-9FFF-5883-92FA393FAF20}"/>
              </a:ext>
            </a:extLst>
          </p:cNvPr>
          <p:cNvSpPr>
            <a:spLocks noGrp="1"/>
          </p:cNvSpPr>
          <p:nvPr>
            <p:ph type="body" sz="quarter" idx="17"/>
          </p:nvPr>
        </p:nvSpPr>
        <p:spPr>
          <a:xfrm>
            <a:off x="5305744" y="1564753"/>
            <a:ext cx="1048874" cy="2029211"/>
          </a:xfrm>
        </p:spPr>
        <p:txBody>
          <a:bodyPr/>
          <a:lstStyle/>
          <a:p>
            <a:r>
              <a:rPr lang="en-US">
                <a:solidFill>
                  <a:schemeClr val="tx2"/>
                </a:solidFill>
              </a:rPr>
              <a:t>3</a:t>
            </a:r>
          </a:p>
        </p:txBody>
      </p:sp>
      <p:sp>
        <p:nvSpPr>
          <p:cNvPr id="19" name="Text Placeholder 14">
            <a:extLst>
              <a:ext uri="{FF2B5EF4-FFF2-40B4-BE49-F238E27FC236}">
                <a16:creationId xmlns:a16="http://schemas.microsoft.com/office/drawing/2014/main" id="{B11953B8-D947-DFEF-3E0D-D778E4A3B70C}"/>
              </a:ext>
            </a:extLst>
          </p:cNvPr>
          <p:cNvSpPr>
            <a:spLocks noGrp="1"/>
          </p:cNvSpPr>
          <p:nvPr>
            <p:ph type="body" sz="quarter" idx="19"/>
          </p:nvPr>
        </p:nvSpPr>
        <p:spPr>
          <a:xfrm>
            <a:off x="7450036" y="1564753"/>
            <a:ext cx="1048874" cy="2029211"/>
          </a:xfrm>
        </p:spPr>
        <p:txBody>
          <a:bodyPr/>
          <a:lstStyle/>
          <a:p>
            <a:r>
              <a:rPr lang="en-US">
                <a:solidFill>
                  <a:schemeClr val="tx2"/>
                </a:solidFill>
              </a:rPr>
              <a:t>4</a:t>
            </a:r>
          </a:p>
        </p:txBody>
      </p:sp>
      <p:sp>
        <p:nvSpPr>
          <p:cNvPr id="20" name="Text Placeholder 14">
            <a:extLst>
              <a:ext uri="{FF2B5EF4-FFF2-40B4-BE49-F238E27FC236}">
                <a16:creationId xmlns:a16="http://schemas.microsoft.com/office/drawing/2014/main" id="{F18962FD-92DB-3B68-0335-F6BEF9180FA1}"/>
              </a:ext>
            </a:extLst>
          </p:cNvPr>
          <p:cNvSpPr txBox="1">
            <a:spLocks/>
          </p:cNvSpPr>
          <p:nvPr/>
        </p:nvSpPr>
        <p:spPr>
          <a:xfrm>
            <a:off x="9801351" y="1564753"/>
            <a:ext cx="1048874" cy="2029211"/>
          </a:xfrm>
          <a:prstGeom prst="rect">
            <a:avLst/>
          </a:prstGeom>
        </p:spPr>
        <p:txBody>
          <a:bodyPr vert="horz" wrap="none" lIns="0" tIns="0" rIns="0" bIns="0" rtlCol="0" anchor="t" anchorCtr="0">
            <a:spAutoFit/>
          </a:bodyPr>
          <a:lstStyle>
            <a:lvl1pPr marL="0" indent="0" algn="l" defTabSz="913943" rtl="0" eaLnBrk="1" latinLnBrk="0" hangingPunct="1">
              <a:spcBef>
                <a:spcPct val="20000"/>
              </a:spcBef>
              <a:buClr>
                <a:schemeClr val="tx2"/>
              </a:buClr>
              <a:buSzPct val="70000"/>
              <a:buFont typeface="Arial" pitchFamily="34" charset="0"/>
              <a:buNone/>
              <a:defRPr sz="13186" kern="1200">
                <a:solidFill>
                  <a:schemeClr val="bg1"/>
                </a:solidFill>
                <a:latin typeface="EYInterstate Light" panose="02000506000000020004" pitchFamily="2" charset="0"/>
                <a:ea typeface="+mn-ea"/>
                <a:cs typeface="+mn-cs"/>
              </a:defRPr>
            </a:lvl1pPr>
            <a:lvl2pPr marL="712875" indent="-356438" algn="l" defTabSz="913943" rtl="0" eaLnBrk="1" latinLnBrk="0" hangingPunct="1">
              <a:spcBef>
                <a:spcPct val="20000"/>
              </a:spcBef>
              <a:buClr>
                <a:schemeClr val="tx2"/>
              </a:buClr>
              <a:buSzPct val="70000"/>
              <a:buFont typeface="Arial" pitchFamily="34" charset="0"/>
              <a:buChar char="►"/>
              <a:defRPr sz="1799" kern="1200">
                <a:solidFill>
                  <a:schemeClr val="bg1"/>
                </a:solidFill>
                <a:latin typeface="EYInterstate Light" panose="02000506000000020004" pitchFamily="2" charset="0"/>
                <a:ea typeface="+mn-ea"/>
                <a:cs typeface="+mn-cs"/>
              </a:defRPr>
            </a:lvl2pPr>
            <a:lvl3pPr marL="1069313" indent="-356438" algn="l" defTabSz="913943" rtl="0" eaLnBrk="1" latinLnBrk="0" hangingPunct="1">
              <a:spcBef>
                <a:spcPct val="20000"/>
              </a:spcBef>
              <a:buClr>
                <a:schemeClr val="tx2"/>
              </a:buClr>
              <a:buSzPct val="70000"/>
              <a:buFont typeface="Arial" pitchFamily="34" charset="0"/>
              <a:buChar char="►"/>
              <a:defRPr sz="1599" kern="1200">
                <a:solidFill>
                  <a:schemeClr val="bg1"/>
                </a:solidFill>
                <a:latin typeface="EYInterstate Light" panose="02000506000000020004" pitchFamily="2" charset="0"/>
                <a:ea typeface="+mn-ea"/>
                <a:cs typeface="+mn-cs"/>
              </a:defRPr>
            </a:lvl3pPr>
            <a:lvl4pPr marL="1425751" indent="-356438" algn="l" defTabSz="913943" rtl="0" eaLnBrk="1" latinLnBrk="0" hangingPunct="1">
              <a:spcBef>
                <a:spcPct val="20000"/>
              </a:spcBef>
              <a:buClr>
                <a:schemeClr val="tx2"/>
              </a:buClr>
              <a:buSzPct val="70000"/>
              <a:buFont typeface="Arial" pitchFamily="34" charset="0"/>
              <a:buChar char="►"/>
              <a:defRPr sz="1399" kern="1200">
                <a:solidFill>
                  <a:schemeClr val="bg1"/>
                </a:solidFill>
                <a:latin typeface="EYInterstate Light" panose="02000506000000020004" pitchFamily="2" charset="0"/>
                <a:ea typeface="+mn-ea"/>
                <a:cs typeface="+mn-cs"/>
              </a:defRPr>
            </a:lvl4pPr>
            <a:lvl5pPr marL="1782188" indent="-356438" algn="l" defTabSz="913943" rtl="0" eaLnBrk="1" latinLnBrk="0" hangingPunct="1">
              <a:spcBef>
                <a:spcPct val="20000"/>
              </a:spcBef>
              <a:buClr>
                <a:schemeClr val="tx2"/>
              </a:buClr>
              <a:buSzPct val="70000"/>
              <a:buFont typeface="Arial" pitchFamily="34" charset="0"/>
              <a:buChar char="►"/>
              <a:defRPr sz="1199" kern="1200">
                <a:solidFill>
                  <a:schemeClr val="bg1"/>
                </a:solidFill>
                <a:latin typeface="EYInterstate Light" panose="02000506000000020004" pitchFamily="2" charset="0"/>
                <a:ea typeface="+mn-ea"/>
                <a:cs typeface="+mn-cs"/>
              </a:defRPr>
            </a:lvl5pPr>
            <a:lvl6pPr marL="2513343" indent="-228486" algn="l" defTabSz="913943" rtl="0" eaLnBrk="1" latinLnBrk="0" hangingPunct="1">
              <a:spcBef>
                <a:spcPct val="20000"/>
              </a:spcBef>
              <a:buFont typeface="Arial" pitchFamily="34" charset="0"/>
              <a:buChar char="•"/>
              <a:defRPr sz="1999" kern="1200">
                <a:solidFill>
                  <a:schemeClr val="tx1"/>
                </a:solidFill>
                <a:latin typeface="+mn-lt"/>
                <a:ea typeface="+mn-ea"/>
                <a:cs typeface="+mn-cs"/>
              </a:defRPr>
            </a:lvl6pPr>
            <a:lvl7pPr marL="2970314" indent="-228486" algn="l" defTabSz="913943" rtl="0" eaLnBrk="1" latinLnBrk="0" hangingPunct="1">
              <a:spcBef>
                <a:spcPct val="20000"/>
              </a:spcBef>
              <a:buFont typeface="Arial" pitchFamily="34" charset="0"/>
              <a:buChar char="•"/>
              <a:defRPr sz="1999" kern="1200">
                <a:solidFill>
                  <a:schemeClr val="tx1"/>
                </a:solidFill>
                <a:latin typeface="+mn-lt"/>
                <a:ea typeface="+mn-ea"/>
                <a:cs typeface="+mn-cs"/>
              </a:defRPr>
            </a:lvl7pPr>
            <a:lvl8pPr marL="3427286" indent="-228486" algn="l" defTabSz="913943" rtl="0" eaLnBrk="1" latinLnBrk="0" hangingPunct="1">
              <a:spcBef>
                <a:spcPct val="20000"/>
              </a:spcBef>
              <a:buFont typeface="Arial" pitchFamily="34" charset="0"/>
              <a:buChar char="•"/>
              <a:defRPr sz="1999" kern="1200">
                <a:solidFill>
                  <a:schemeClr val="tx1"/>
                </a:solidFill>
                <a:latin typeface="+mn-lt"/>
                <a:ea typeface="+mn-ea"/>
                <a:cs typeface="+mn-cs"/>
              </a:defRPr>
            </a:lvl8pPr>
            <a:lvl9pPr marL="3884257" indent="-228486" algn="l" defTabSz="913943" rtl="0" eaLnBrk="1" latinLnBrk="0" hangingPunct="1">
              <a:spcBef>
                <a:spcPct val="20000"/>
              </a:spcBef>
              <a:buFont typeface="Arial" pitchFamily="34" charset="0"/>
              <a:buChar char="•"/>
              <a:defRPr sz="1999" kern="1200">
                <a:solidFill>
                  <a:schemeClr val="tx1"/>
                </a:solidFill>
                <a:latin typeface="+mn-lt"/>
                <a:ea typeface="+mn-ea"/>
                <a:cs typeface="+mn-cs"/>
              </a:defRPr>
            </a:lvl9pPr>
          </a:lstStyle>
          <a:p>
            <a:r>
              <a:rPr lang="en-US">
                <a:solidFill>
                  <a:schemeClr val="tx2"/>
                </a:solidFill>
              </a:rPr>
              <a:t>5</a:t>
            </a:r>
          </a:p>
        </p:txBody>
      </p:sp>
    </p:spTree>
    <p:extLst>
      <p:ext uri="{BB962C8B-B14F-4D97-AF65-F5344CB8AC3E}">
        <p14:creationId xmlns:p14="http://schemas.microsoft.com/office/powerpoint/2010/main" val="374040869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7">
            <a:extLst>
              <a:ext uri="{FF2B5EF4-FFF2-40B4-BE49-F238E27FC236}">
                <a16:creationId xmlns:a16="http://schemas.microsoft.com/office/drawing/2014/main" id="{C91E733C-EACF-7CC1-B9F4-D33957FFE874}"/>
              </a:ext>
            </a:extLst>
          </p:cNvPr>
          <p:cNvSpPr txBox="1">
            <a:spLocks/>
          </p:cNvSpPr>
          <p:nvPr/>
        </p:nvSpPr>
        <p:spPr>
          <a:xfrm>
            <a:off x="286659" y="286965"/>
            <a:ext cx="11618686" cy="389611"/>
          </a:xfrm>
          <a:prstGeom prst="rect">
            <a:avLst/>
          </a:prstGeom>
        </p:spPr>
        <p:txBody>
          <a:bodyPr vert="horz" lIns="0" tIns="0" rIns="0" bIns="0" rtlCol="0" anchor="t" anchorCtr="0">
            <a:noAutofit/>
          </a:bodyPr>
          <a:lstStyle>
            <a:lvl1pPr algn="l" defTabSz="913943" rtl="0" eaLnBrk="1" latinLnBrk="0" hangingPunct="1">
              <a:lnSpc>
                <a:spcPct val="85000"/>
              </a:lnSpc>
              <a:spcBef>
                <a:spcPct val="0"/>
              </a:spcBef>
              <a:buNone/>
              <a:defRPr sz="2399" b="0" kern="1200">
                <a:solidFill>
                  <a:schemeClr val="bg1"/>
                </a:solidFill>
                <a:latin typeface="EYInterstate Light" panose="02000506000000020004" pitchFamily="2" charset="0"/>
                <a:ea typeface="+mj-ea"/>
                <a:cs typeface="Arial" pitchFamily="34" charset="0"/>
              </a:defRPr>
            </a:lvl1pPr>
          </a:lstStyle>
          <a:p>
            <a:pPr marL="0" marR="0" lvl="0" indent="0" algn="l" defTabSz="913943" rtl="0" eaLnBrk="1" fontAlgn="auto" latinLnBrk="0" hangingPunct="1">
              <a:lnSpc>
                <a:spcPct val="85000"/>
              </a:lnSpc>
              <a:spcBef>
                <a:spcPct val="0"/>
              </a:spcBef>
              <a:spcAft>
                <a:spcPts val="0"/>
              </a:spcAft>
              <a:buClrTx/>
              <a:buSzTx/>
              <a:buFontTx/>
              <a:buNone/>
              <a:tabLst/>
              <a:defRPr/>
            </a:pPr>
            <a:r>
              <a:rPr kumimoji="0" lang="en-US" sz="2399" b="1" i="0" u="none" strike="noStrike" kern="1200" cap="none" spc="0" normalizeH="0" baseline="0" noProof="0">
                <a:ln>
                  <a:noFill/>
                </a:ln>
                <a:solidFill>
                  <a:srgbClr val="FFFFFF"/>
                </a:solidFill>
                <a:effectLst/>
                <a:uLnTx/>
                <a:uFillTx/>
                <a:latin typeface="EYInterstate Light" panose="02000506000000020004" pitchFamily="2" charset="0"/>
                <a:ea typeface="+mj-ea"/>
                <a:cs typeface="Arial" pitchFamily="34" charset="0"/>
              </a:rPr>
              <a:t>Introductions</a:t>
            </a:r>
          </a:p>
        </p:txBody>
      </p:sp>
      <p:pic>
        <p:nvPicPr>
          <p:cNvPr id="7" name="Picture 6" descr="A person in a blue shirt&#10;&#10;Description automatically generated">
            <a:extLst>
              <a:ext uri="{FF2B5EF4-FFF2-40B4-BE49-F238E27FC236}">
                <a16:creationId xmlns:a16="http://schemas.microsoft.com/office/drawing/2014/main" id="{5A5275D6-76AD-4E2D-36DF-699EC8E022C2}"/>
              </a:ext>
            </a:extLst>
          </p:cNvPr>
          <p:cNvPicPr>
            <a:picLocks noChangeAspect="1"/>
          </p:cNvPicPr>
          <p:nvPr/>
        </p:nvPicPr>
        <p:blipFill>
          <a:blip r:embed="rId2">
            <a:grayscl/>
            <a:extLst>
              <a:ext uri="{28A0092B-C50C-407E-A947-70E740481C1C}">
                <a14:useLocalDpi xmlns:a14="http://schemas.microsoft.com/office/drawing/2010/main" val="0"/>
              </a:ext>
            </a:extLst>
          </a:blip>
          <a:stretch>
            <a:fillRect/>
          </a:stretch>
        </p:blipFill>
        <p:spPr>
          <a:xfrm>
            <a:off x="2555422" y="1466851"/>
            <a:ext cx="2857500" cy="2857500"/>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9" name="Picture 8" descr="A person with a beard&#10;&#10;Description automatically generated">
            <a:extLst>
              <a:ext uri="{FF2B5EF4-FFF2-40B4-BE49-F238E27FC236}">
                <a16:creationId xmlns:a16="http://schemas.microsoft.com/office/drawing/2014/main" id="{B7B8AC24-2B9A-A3B4-B601-37D7E54284B6}"/>
              </a:ext>
            </a:extLst>
          </p:cNvPr>
          <p:cNvPicPr>
            <a:picLocks noChangeAspect="1"/>
          </p:cNvPicPr>
          <p:nvPr/>
        </p:nvPicPr>
        <p:blipFill>
          <a:blip r:embed="rId3">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val="0"/>
              </a:ext>
            </a:extLst>
          </a:blip>
          <a:stretch>
            <a:fillRect/>
          </a:stretch>
        </p:blipFill>
        <p:spPr>
          <a:xfrm>
            <a:off x="7258050" y="1466851"/>
            <a:ext cx="2857500" cy="2857500"/>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10" name="Title 7">
            <a:extLst>
              <a:ext uri="{FF2B5EF4-FFF2-40B4-BE49-F238E27FC236}">
                <a16:creationId xmlns:a16="http://schemas.microsoft.com/office/drawing/2014/main" id="{92EDB989-4618-0005-5290-12794876E535}"/>
              </a:ext>
            </a:extLst>
          </p:cNvPr>
          <p:cNvSpPr txBox="1">
            <a:spLocks/>
          </p:cNvSpPr>
          <p:nvPr/>
        </p:nvSpPr>
        <p:spPr>
          <a:xfrm>
            <a:off x="3184979" y="4615545"/>
            <a:ext cx="2227943" cy="447976"/>
          </a:xfrm>
          <a:prstGeom prst="rect">
            <a:avLst/>
          </a:prstGeom>
        </p:spPr>
        <p:txBody>
          <a:bodyPr vert="horz" lIns="0" tIns="0" rIns="0" bIns="0" rtlCol="0" anchor="t" anchorCtr="0">
            <a:noAutofit/>
          </a:bodyPr>
          <a:lstStyle>
            <a:lvl1pPr algn="l" defTabSz="913943" rtl="0" eaLnBrk="1" latinLnBrk="0" hangingPunct="1">
              <a:lnSpc>
                <a:spcPct val="85000"/>
              </a:lnSpc>
              <a:spcBef>
                <a:spcPct val="0"/>
              </a:spcBef>
              <a:buNone/>
              <a:defRPr sz="2399" b="0" kern="1200">
                <a:solidFill>
                  <a:schemeClr val="bg1"/>
                </a:solidFill>
                <a:latin typeface="EYInterstate Light" panose="02000506000000020004" pitchFamily="2" charset="0"/>
                <a:ea typeface="+mj-ea"/>
                <a:cs typeface="Arial" pitchFamily="34" charset="0"/>
              </a:defRPr>
            </a:lvl1pPr>
          </a:lstStyle>
          <a:p>
            <a:pPr marL="0" marR="0" lvl="0" indent="0" algn="l" defTabSz="913943" rtl="0" eaLnBrk="1" fontAlgn="auto" latinLnBrk="0" hangingPunct="1">
              <a:lnSpc>
                <a:spcPct val="85000"/>
              </a:lnSpc>
              <a:spcBef>
                <a:spcPct val="0"/>
              </a:spcBef>
              <a:spcAft>
                <a:spcPts val="0"/>
              </a:spcAft>
              <a:buClrTx/>
              <a:buSzTx/>
              <a:buFontTx/>
              <a:buNone/>
              <a:tabLst/>
              <a:defRPr/>
            </a:pPr>
            <a:r>
              <a:rPr kumimoji="0" lang="en-US" sz="2399" b="0" i="0" u="none" strike="noStrike" kern="1200" cap="none" spc="0" normalizeH="0" baseline="0" noProof="0">
                <a:ln>
                  <a:noFill/>
                </a:ln>
                <a:solidFill>
                  <a:srgbClr val="FFFFFF"/>
                </a:solidFill>
                <a:effectLst/>
                <a:uLnTx/>
                <a:uFillTx/>
                <a:latin typeface="EYInterstate Light" panose="02000506000000020004" pitchFamily="2" charset="0"/>
                <a:ea typeface="+mj-ea"/>
                <a:cs typeface="Arial" pitchFamily="34" charset="0"/>
              </a:rPr>
              <a:t>Andy Fuller</a:t>
            </a:r>
          </a:p>
        </p:txBody>
      </p:sp>
      <p:sp>
        <p:nvSpPr>
          <p:cNvPr id="11" name="Title 7">
            <a:extLst>
              <a:ext uri="{FF2B5EF4-FFF2-40B4-BE49-F238E27FC236}">
                <a16:creationId xmlns:a16="http://schemas.microsoft.com/office/drawing/2014/main" id="{61FD6732-19FD-7C49-9370-688B480245B0}"/>
              </a:ext>
            </a:extLst>
          </p:cNvPr>
          <p:cNvSpPr txBox="1">
            <a:spLocks/>
          </p:cNvSpPr>
          <p:nvPr/>
        </p:nvSpPr>
        <p:spPr>
          <a:xfrm>
            <a:off x="7887607" y="4615545"/>
            <a:ext cx="2227943" cy="447976"/>
          </a:xfrm>
          <a:prstGeom prst="rect">
            <a:avLst/>
          </a:prstGeom>
        </p:spPr>
        <p:txBody>
          <a:bodyPr vert="horz" lIns="0" tIns="0" rIns="0" bIns="0" rtlCol="0" anchor="t" anchorCtr="0">
            <a:noAutofit/>
          </a:bodyPr>
          <a:lstStyle>
            <a:lvl1pPr algn="l" defTabSz="913943" rtl="0" eaLnBrk="1" latinLnBrk="0" hangingPunct="1">
              <a:lnSpc>
                <a:spcPct val="85000"/>
              </a:lnSpc>
              <a:spcBef>
                <a:spcPct val="0"/>
              </a:spcBef>
              <a:buNone/>
              <a:defRPr sz="2399" b="0" kern="1200">
                <a:solidFill>
                  <a:schemeClr val="bg1"/>
                </a:solidFill>
                <a:latin typeface="EYInterstate Light" panose="02000506000000020004" pitchFamily="2" charset="0"/>
                <a:ea typeface="+mj-ea"/>
                <a:cs typeface="Arial" pitchFamily="34" charset="0"/>
              </a:defRPr>
            </a:lvl1pPr>
          </a:lstStyle>
          <a:p>
            <a:pPr marL="0" marR="0" lvl="0" indent="0" algn="l" defTabSz="913943" rtl="0" eaLnBrk="1" fontAlgn="auto" latinLnBrk="0" hangingPunct="1">
              <a:lnSpc>
                <a:spcPct val="85000"/>
              </a:lnSpc>
              <a:spcBef>
                <a:spcPct val="0"/>
              </a:spcBef>
              <a:spcAft>
                <a:spcPts val="0"/>
              </a:spcAft>
              <a:buClrTx/>
              <a:buSzTx/>
              <a:buFontTx/>
              <a:buNone/>
              <a:tabLst/>
              <a:defRPr/>
            </a:pPr>
            <a:r>
              <a:rPr kumimoji="0" lang="en-US" sz="2399" b="0" i="0" u="none" strike="noStrike" kern="1200" cap="none" spc="0" normalizeH="0" baseline="0" noProof="0">
                <a:ln>
                  <a:noFill/>
                </a:ln>
                <a:solidFill>
                  <a:srgbClr val="FFFFFF"/>
                </a:solidFill>
                <a:effectLst/>
                <a:uLnTx/>
                <a:uFillTx/>
                <a:latin typeface="EYInterstate Light" panose="02000506000000020004" pitchFamily="2" charset="0"/>
                <a:ea typeface="+mj-ea"/>
                <a:cs typeface="Arial" pitchFamily="34" charset="0"/>
              </a:rPr>
              <a:t>Peter Capsalis</a:t>
            </a:r>
          </a:p>
        </p:txBody>
      </p:sp>
    </p:spTree>
    <p:extLst>
      <p:ext uri="{BB962C8B-B14F-4D97-AF65-F5344CB8AC3E}">
        <p14:creationId xmlns:p14="http://schemas.microsoft.com/office/powerpoint/2010/main" val="194202805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14BF9A0D-7C47-3586-525C-24A564B7D754}"/>
              </a:ext>
            </a:extLst>
          </p:cNvPr>
          <p:cNvSpPr>
            <a:spLocks noGrp="1"/>
          </p:cNvSpPr>
          <p:nvPr>
            <p:ph type="dt" sz="half" idx="10"/>
          </p:nvPr>
        </p:nvSpPr>
        <p:spPr/>
        <p:txBody>
          <a:bodyPr/>
          <a:lstStyle/>
          <a:p>
            <a:fld id="{ABA2590A-78EC-D34C-94DB-423B33ADAD62}" type="datetime4">
              <a:rPr lang="en-GB" smtClean="0"/>
              <a:t>17 December 2024</a:t>
            </a:fld>
            <a:endParaRPr lang="en-US"/>
          </a:p>
        </p:txBody>
      </p:sp>
      <p:sp>
        <p:nvSpPr>
          <p:cNvPr id="4" name="Footer Placeholder 3">
            <a:extLst>
              <a:ext uri="{FF2B5EF4-FFF2-40B4-BE49-F238E27FC236}">
                <a16:creationId xmlns:a16="http://schemas.microsoft.com/office/drawing/2014/main" id="{87B8D120-4763-1185-FC4C-3A4DC4EA5D3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ECB8312-B589-F793-F61D-78BC8BD5BB2B}"/>
              </a:ext>
            </a:extLst>
          </p:cNvPr>
          <p:cNvSpPr>
            <a:spLocks noGrp="1"/>
          </p:cNvSpPr>
          <p:nvPr>
            <p:ph type="sldNum" sz="quarter" idx="12"/>
          </p:nvPr>
        </p:nvSpPr>
        <p:spPr/>
        <p:txBody>
          <a:bodyPr/>
          <a:lstStyle/>
          <a:p>
            <a:fld id="{F1BC30E3-FFE5-4B91-AA19-87A149EBB9EE}" type="slidenum">
              <a:rPr lang="en-GB" smtClean="0"/>
              <a:pPr/>
              <a:t>4</a:t>
            </a:fld>
            <a:endParaRPr lang="en-GB"/>
          </a:p>
        </p:txBody>
      </p:sp>
      <p:sp>
        <p:nvSpPr>
          <p:cNvPr id="6" name="Content Placeholder 4">
            <a:extLst>
              <a:ext uri="{FF2B5EF4-FFF2-40B4-BE49-F238E27FC236}">
                <a16:creationId xmlns:a16="http://schemas.microsoft.com/office/drawing/2014/main" id="{2B9F1602-D7A3-2B84-65F8-BB5D00EB27B0}"/>
              </a:ext>
            </a:extLst>
          </p:cNvPr>
          <p:cNvSpPr txBox="1">
            <a:spLocks/>
          </p:cNvSpPr>
          <p:nvPr/>
        </p:nvSpPr>
        <p:spPr>
          <a:xfrm>
            <a:off x="448340" y="1090163"/>
            <a:ext cx="11038368" cy="4351338"/>
          </a:xfrm>
          <a:prstGeom prst="rect">
            <a:avLst/>
          </a:prstGeom>
        </p:spPr>
        <p:txBody>
          <a:bodyPr>
            <a:normAutofit/>
          </a:bodyPr>
          <a:lstStyle>
            <a:lvl1pPr marL="251874" indent="-251874" algn="l" defTabSz="913943" rtl="0" eaLnBrk="1" latinLnBrk="0" hangingPunct="1">
              <a:spcBef>
                <a:spcPts val="0"/>
              </a:spcBef>
              <a:spcAft>
                <a:spcPts val="600"/>
              </a:spcAft>
              <a:buClr>
                <a:schemeClr val="tx2"/>
              </a:buClr>
              <a:buSzPct val="100000"/>
              <a:buFont typeface="Wingdings" pitchFamily="2" charset="2"/>
              <a:buChar char="§"/>
              <a:defRPr sz="1599" kern="1200">
                <a:solidFill>
                  <a:schemeClr val="bg1"/>
                </a:solidFill>
                <a:latin typeface="+mn-lt"/>
                <a:ea typeface="+mn-ea"/>
                <a:cs typeface="+mn-cs"/>
              </a:defRPr>
            </a:lvl1pPr>
            <a:lvl2pPr marL="503748" indent="-251874" algn="l" defTabSz="913943" rtl="0" eaLnBrk="1" latinLnBrk="0" hangingPunct="1">
              <a:spcBef>
                <a:spcPts val="0"/>
              </a:spcBef>
              <a:spcAft>
                <a:spcPts val="600"/>
              </a:spcAft>
              <a:buClr>
                <a:schemeClr val="tx2"/>
              </a:buClr>
              <a:buSzPct val="100000"/>
              <a:buFont typeface="Wingdings" pitchFamily="2" charset="2"/>
              <a:buChar char="§"/>
              <a:defRPr sz="1599" kern="1200">
                <a:solidFill>
                  <a:schemeClr val="bg1"/>
                </a:solidFill>
                <a:latin typeface="+mn-lt"/>
                <a:ea typeface="+mn-ea"/>
                <a:cs typeface="+mn-cs"/>
              </a:defRPr>
            </a:lvl2pPr>
            <a:lvl3pPr marL="755622" indent="-251874" algn="l" defTabSz="913943" rtl="0" eaLnBrk="1" latinLnBrk="0" hangingPunct="1">
              <a:spcBef>
                <a:spcPts val="0"/>
              </a:spcBef>
              <a:spcAft>
                <a:spcPts val="600"/>
              </a:spcAft>
              <a:buClr>
                <a:schemeClr val="tx2"/>
              </a:buClr>
              <a:buSzPct val="100000"/>
              <a:buFont typeface="Wingdings" pitchFamily="2" charset="2"/>
              <a:buChar char="§"/>
              <a:defRPr sz="1599" kern="1200">
                <a:solidFill>
                  <a:schemeClr val="bg1"/>
                </a:solidFill>
                <a:latin typeface="+mn-lt"/>
                <a:ea typeface="+mn-ea"/>
                <a:cs typeface="+mn-cs"/>
              </a:defRPr>
            </a:lvl3pPr>
            <a:lvl4pPr marL="1007496" indent="-251874" algn="l" defTabSz="913943" rtl="0" eaLnBrk="1" latinLnBrk="0" hangingPunct="1">
              <a:spcBef>
                <a:spcPts val="0"/>
              </a:spcBef>
              <a:spcAft>
                <a:spcPts val="600"/>
              </a:spcAft>
              <a:buClr>
                <a:schemeClr val="tx2"/>
              </a:buClr>
              <a:buSzPct val="100000"/>
              <a:buFont typeface="Wingdings" pitchFamily="2" charset="2"/>
              <a:buChar char="§"/>
              <a:defRPr sz="1599" kern="1200">
                <a:solidFill>
                  <a:schemeClr val="bg1"/>
                </a:solidFill>
                <a:latin typeface="+mn-lt"/>
                <a:ea typeface="+mn-ea"/>
                <a:cs typeface="+mn-cs"/>
              </a:defRPr>
            </a:lvl4pPr>
            <a:lvl5pPr marL="1259370" indent="-251874" algn="l" defTabSz="913943" rtl="0" eaLnBrk="1" latinLnBrk="0" hangingPunct="1">
              <a:spcBef>
                <a:spcPts val="0"/>
              </a:spcBef>
              <a:spcAft>
                <a:spcPts val="600"/>
              </a:spcAft>
              <a:buClr>
                <a:schemeClr val="tx2"/>
              </a:buClr>
              <a:buSzPct val="100000"/>
              <a:buFont typeface="Wingdings" pitchFamily="2" charset="2"/>
              <a:buChar char="§"/>
              <a:defRPr sz="1599" kern="1200">
                <a:solidFill>
                  <a:schemeClr val="bg1"/>
                </a:solidFill>
                <a:latin typeface="+mn-lt"/>
                <a:ea typeface="+mn-ea"/>
                <a:cs typeface="+mn-cs"/>
              </a:defRPr>
            </a:lvl5pPr>
            <a:lvl6pPr marL="1259370" indent="-251874" algn="l" defTabSz="913943" rtl="0" eaLnBrk="1" latinLnBrk="0" hangingPunct="1">
              <a:spcBef>
                <a:spcPts val="600"/>
              </a:spcBef>
              <a:spcAft>
                <a:spcPts val="600"/>
              </a:spcAft>
              <a:buClr>
                <a:schemeClr val="tx2"/>
              </a:buClr>
              <a:buFont typeface="Wingdings" pitchFamily="2" charset="2"/>
              <a:buChar char="§"/>
              <a:tabLst/>
              <a:defRPr sz="1599" kern="1200">
                <a:solidFill>
                  <a:schemeClr val="bg1"/>
                </a:solidFill>
                <a:latin typeface="+mn-lt"/>
                <a:ea typeface="+mn-ea"/>
                <a:cs typeface="+mn-cs"/>
              </a:defRPr>
            </a:lvl6pPr>
            <a:lvl7pPr marL="1259370" indent="-251874" algn="l" defTabSz="913943" rtl="0" eaLnBrk="1" latinLnBrk="0" hangingPunct="1">
              <a:spcBef>
                <a:spcPts val="600"/>
              </a:spcBef>
              <a:spcAft>
                <a:spcPts val="600"/>
              </a:spcAft>
              <a:buClr>
                <a:schemeClr val="tx2"/>
              </a:buClr>
              <a:buFont typeface="Wingdings" pitchFamily="2" charset="2"/>
              <a:buChar char="§"/>
              <a:tabLst/>
              <a:defRPr sz="1599" kern="1200">
                <a:solidFill>
                  <a:schemeClr val="bg1"/>
                </a:solidFill>
                <a:latin typeface="+mn-lt"/>
                <a:ea typeface="+mn-ea"/>
                <a:cs typeface="+mn-cs"/>
              </a:defRPr>
            </a:lvl7pPr>
            <a:lvl8pPr marL="1259370" indent="-251874" algn="l" defTabSz="913943" rtl="0" eaLnBrk="1" latinLnBrk="0" hangingPunct="1">
              <a:spcBef>
                <a:spcPts val="600"/>
              </a:spcBef>
              <a:spcAft>
                <a:spcPts val="600"/>
              </a:spcAft>
              <a:buClr>
                <a:schemeClr val="tx2"/>
              </a:buClr>
              <a:buFont typeface="Wingdings" pitchFamily="2" charset="2"/>
              <a:buChar char="§"/>
              <a:tabLst/>
              <a:defRPr sz="1599" kern="1200">
                <a:solidFill>
                  <a:schemeClr val="bg1"/>
                </a:solidFill>
                <a:latin typeface="+mn-lt"/>
                <a:ea typeface="+mn-ea"/>
                <a:cs typeface="+mn-cs"/>
              </a:defRPr>
            </a:lvl8pPr>
            <a:lvl9pPr marL="1259370" indent="-251874" algn="l" defTabSz="913943" rtl="0" eaLnBrk="1" latinLnBrk="0" hangingPunct="1">
              <a:spcBef>
                <a:spcPts val="600"/>
              </a:spcBef>
              <a:spcAft>
                <a:spcPts val="600"/>
              </a:spcAft>
              <a:buClr>
                <a:schemeClr val="tx2"/>
              </a:buClr>
              <a:buFont typeface="Wingdings" pitchFamily="2" charset="2"/>
              <a:buChar char="§"/>
              <a:tabLst/>
              <a:defRPr sz="1599" kern="1200">
                <a:solidFill>
                  <a:schemeClr val="bg1"/>
                </a:solidFill>
                <a:latin typeface="+mn-lt"/>
                <a:ea typeface="+mn-ea"/>
                <a:cs typeface="+mn-cs"/>
              </a:defRPr>
            </a:lvl9pPr>
          </a:lstStyle>
          <a:p>
            <a:pPr marL="0" indent="0">
              <a:buFont typeface="Wingdings" pitchFamily="2" charset="2"/>
              <a:buNone/>
            </a:pPr>
            <a:r>
              <a:rPr lang="en-GB" sz="2000"/>
              <a:t>Artificial Intelligence is a field where computers are trained to "think" like humans</a:t>
            </a:r>
          </a:p>
        </p:txBody>
      </p:sp>
      <p:pic>
        <p:nvPicPr>
          <p:cNvPr id="7" name="Picture 2">
            <a:extLst>
              <a:ext uri="{FF2B5EF4-FFF2-40B4-BE49-F238E27FC236}">
                <a16:creationId xmlns:a16="http://schemas.microsoft.com/office/drawing/2014/main" id="{336D295A-F97E-1A3C-1AB6-D3478BCBCB0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472198" y="2318821"/>
            <a:ext cx="2014510" cy="201451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277D61CE-0F24-0EF8-12E5-E16C46E0139F}"/>
              </a:ext>
            </a:extLst>
          </p:cNvPr>
          <p:cNvPicPr>
            <a:picLocks noChangeAspect="1"/>
          </p:cNvPicPr>
          <p:nvPr/>
        </p:nvPicPr>
        <p:blipFill>
          <a:blip r:embed="rId3"/>
          <a:stretch>
            <a:fillRect/>
          </a:stretch>
        </p:blipFill>
        <p:spPr>
          <a:xfrm>
            <a:off x="6554927" y="2318821"/>
            <a:ext cx="2429959" cy="2019839"/>
          </a:xfrm>
          <a:prstGeom prst="rect">
            <a:avLst/>
          </a:prstGeom>
        </p:spPr>
      </p:pic>
      <p:pic>
        <p:nvPicPr>
          <p:cNvPr id="9" name="Picture 8">
            <a:extLst>
              <a:ext uri="{FF2B5EF4-FFF2-40B4-BE49-F238E27FC236}">
                <a16:creationId xmlns:a16="http://schemas.microsoft.com/office/drawing/2014/main" id="{46275303-F29F-3611-5B6F-6EA9E3E6B384}"/>
              </a:ext>
            </a:extLst>
          </p:cNvPr>
          <p:cNvPicPr>
            <a:picLocks noChangeAspect="1"/>
          </p:cNvPicPr>
          <p:nvPr/>
        </p:nvPicPr>
        <p:blipFill>
          <a:blip r:embed="rId4"/>
          <a:stretch>
            <a:fillRect/>
          </a:stretch>
        </p:blipFill>
        <p:spPr>
          <a:xfrm>
            <a:off x="524523" y="2318821"/>
            <a:ext cx="3046068" cy="2031727"/>
          </a:xfrm>
          <a:prstGeom prst="rect">
            <a:avLst/>
          </a:prstGeom>
        </p:spPr>
      </p:pic>
      <p:pic>
        <p:nvPicPr>
          <p:cNvPr id="10" name="Picture 9">
            <a:extLst>
              <a:ext uri="{FF2B5EF4-FFF2-40B4-BE49-F238E27FC236}">
                <a16:creationId xmlns:a16="http://schemas.microsoft.com/office/drawing/2014/main" id="{EDC48C23-6D92-78D3-BDD7-87F5FA73EEAE}"/>
              </a:ext>
            </a:extLst>
          </p:cNvPr>
          <p:cNvPicPr>
            <a:picLocks noChangeAspect="1"/>
          </p:cNvPicPr>
          <p:nvPr/>
        </p:nvPicPr>
        <p:blipFill>
          <a:blip r:embed="rId5"/>
          <a:stretch>
            <a:fillRect/>
          </a:stretch>
        </p:blipFill>
        <p:spPr>
          <a:xfrm>
            <a:off x="4057902" y="2318821"/>
            <a:ext cx="2009714" cy="2019839"/>
          </a:xfrm>
          <a:prstGeom prst="rect">
            <a:avLst/>
          </a:prstGeom>
        </p:spPr>
      </p:pic>
      <p:sp>
        <p:nvSpPr>
          <p:cNvPr id="11" name="Content Placeholder 2">
            <a:extLst>
              <a:ext uri="{FF2B5EF4-FFF2-40B4-BE49-F238E27FC236}">
                <a16:creationId xmlns:a16="http://schemas.microsoft.com/office/drawing/2014/main" id="{E23DE5F4-F7BD-6A19-4940-EC26786A8AB0}"/>
              </a:ext>
            </a:extLst>
          </p:cNvPr>
          <p:cNvSpPr txBox="1">
            <a:spLocks/>
          </p:cNvSpPr>
          <p:nvPr/>
        </p:nvSpPr>
        <p:spPr>
          <a:xfrm>
            <a:off x="6554927" y="4519857"/>
            <a:ext cx="2583522" cy="1467004"/>
          </a:xfrm>
          <a:prstGeom prst="rect">
            <a:avLst/>
          </a:prstGeom>
        </p:spPr>
        <p:txBody>
          <a:bodyPr vert="horz" lIns="91440" tIns="45720" rIns="91440" bIns="45720" rtlCol="0">
            <a:normAutofit/>
          </a:bodyPr>
          <a:lstStyle>
            <a:defPPr>
              <a:defRPr lang="en-US"/>
            </a:defPPr>
            <a:lvl1pPr marL="228600" indent="-228600">
              <a:lnSpc>
                <a:spcPct val="90000"/>
              </a:lnSpc>
              <a:spcBef>
                <a:spcPts val="1000"/>
              </a:spcBef>
              <a:buFont typeface="Arial" panose="020B0604020202020204" pitchFamily="34" charset="0"/>
              <a:buChar char="•"/>
              <a:defRPr sz="2000">
                <a:solidFill>
                  <a:srgbClr val="002856"/>
                </a:solidFill>
              </a:defRPr>
            </a:lvl1pPr>
            <a:lvl2pPr marL="685800" indent="-228600">
              <a:lnSpc>
                <a:spcPct val="90000"/>
              </a:lnSpc>
              <a:spcBef>
                <a:spcPts val="500"/>
              </a:spcBef>
              <a:buFont typeface="Arial" panose="020B0604020202020204" pitchFamily="34" charset="0"/>
              <a:buChar char="•"/>
              <a:defRPr sz="2400">
                <a:solidFill>
                  <a:srgbClr val="002856"/>
                </a:solidFill>
              </a:defRPr>
            </a:lvl2pPr>
            <a:lvl3pPr marL="1143000" indent="-228600">
              <a:lnSpc>
                <a:spcPct val="90000"/>
              </a:lnSpc>
              <a:spcBef>
                <a:spcPts val="500"/>
              </a:spcBef>
              <a:buFont typeface="Arial" panose="020B0604020202020204" pitchFamily="34" charset="0"/>
              <a:buChar char="•"/>
              <a:defRPr sz="2000">
                <a:solidFill>
                  <a:srgbClr val="002856"/>
                </a:solidFill>
              </a:defRPr>
            </a:lvl3pPr>
            <a:lvl4pPr marL="1600200" indent="-228600">
              <a:lnSpc>
                <a:spcPct val="90000"/>
              </a:lnSpc>
              <a:spcBef>
                <a:spcPts val="500"/>
              </a:spcBef>
              <a:buFont typeface="Arial" panose="020B0604020202020204" pitchFamily="34" charset="0"/>
              <a:buChar char="•"/>
              <a:defRPr>
                <a:solidFill>
                  <a:srgbClr val="002856"/>
                </a:solidFill>
              </a:defRPr>
            </a:lvl4pPr>
            <a:lvl5pPr marL="2057400" indent="-228600">
              <a:lnSpc>
                <a:spcPct val="90000"/>
              </a:lnSpc>
              <a:spcBef>
                <a:spcPts val="500"/>
              </a:spcBef>
              <a:buFont typeface="Arial" panose="020B0604020202020204" pitchFamily="34" charset="0"/>
              <a:buChar char="•"/>
              <a:defRPr>
                <a:solidFill>
                  <a:srgbClr val="002856"/>
                </a:solidFill>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0" indent="0">
              <a:buNone/>
            </a:pPr>
            <a:r>
              <a:rPr lang="en-US" sz="1600">
                <a:solidFill>
                  <a:schemeClr val="bg1"/>
                </a:solidFill>
              </a:rPr>
              <a:t>ChatGPT using a Large-Language-Model to provide text summarization</a:t>
            </a:r>
          </a:p>
        </p:txBody>
      </p:sp>
      <p:pic>
        <p:nvPicPr>
          <p:cNvPr id="12" name="Graphic 11" descr="Lightbulb with solid fill">
            <a:extLst>
              <a:ext uri="{FF2B5EF4-FFF2-40B4-BE49-F238E27FC236}">
                <a16:creationId xmlns:a16="http://schemas.microsoft.com/office/drawing/2014/main" id="{C4455162-E31E-5390-8EB8-B2D4C121284F}"/>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rot="20756211">
            <a:off x="9292802" y="4559324"/>
            <a:ext cx="594736" cy="598777"/>
          </a:xfrm>
          <a:prstGeom prst="rect">
            <a:avLst/>
          </a:prstGeom>
        </p:spPr>
      </p:pic>
      <p:sp>
        <p:nvSpPr>
          <p:cNvPr id="13" name="TextBox 12">
            <a:extLst>
              <a:ext uri="{FF2B5EF4-FFF2-40B4-BE49-F238E27FC236}">
                <a16:creationId xmlns:a16="http://schemas.microsoft.com/office/drawing/2014/main" id="{6EA61BF1-B9CF-39D5-98EA-A6A0DBD2B48A}"/>
              </a:ext>
            </a:extLst>
          </p:cNvPr>
          <p:cNvSpPr txBox="1"/>
          <p:nvPr/>
        </p:nvSpPr>
        <p:spPr>
          <a:xfrm>
            <a:off x="9797205" y="4546159"/>
            <a:ext cx="1950668" cy="1077218"/>
          </a:xfrm>
          <a:prstGeom prst="rect">
            <a:avLst/>
          </a:prstGeom>
          <a:noFill/>
        </p:spPr>
        <p:txBody>
          <a:bodyPr wrap="square" rtlCol="0">
            <a:spAutoFit/>
          </a:bodyPr>
          <a:lstStyle/>
          <a:p>
            <a:r>
              <a:rPr lang="en-GB" sz="1600" i="1">
                <a:solidFill>
                  <a:schemeClr val="tx2"/>
                </a:solidFill>
              </a:rPr>
              <a:t>What is something you would love an AI Intern to do for you?</a:t>
            </a:r>
          </a:p>
        </p:txBody>
      </p:sp>
      <p:sp>
        <p:nvSpPr>
          <p:cNvPr id="14" name="Content Placeholder 2">
            <a:extLst>
              <a:ext uri="{FF2B5EF4-FFF2-40B4-BE49-F238E27FC236}">
                <a16:creationId xmlns:a16="http://schemas.microsoft.com/office/drawing/2014/main" id="{1FD6A428-5F19-E5DD-467A-24B30457E4AC}"/>
              </a:ext>
            </a:extLst>
          </p:cNvPr>
          <p:cNvSpPr txBox="1">
            <a:spLocks/>
          </p:cNvSpPr>
          <p:nvPr/>
        </p:nvSpPr>
        <p:spPr>
          <a:xfrm>
            <a:off x="474816" y="4519857"/>
            <a:ext cx="3170204" cy="1657333"/>
          </a:xfrm>
          <a:prstGeom prst="rect">
            <a:avLst/>
          </a:prstGeom>
        </p:spPr>
        <p:txBody>
          <a:bodyPr vert="horz" lIns="91440" tIns="45720" rIns="91440" bIns="45720" rtlCol="0">
            <a:normAutofit/>
          </a:bodyPr>
          <a:lstStyle>
            <a:lvl1pPr marL="228600" indent="-228600">
              <a:lnSpc>
                <a:spcPct val="90000"/>
              </a:lnSpc>
              <a:spcBef>
                <a:spcPts val="1000"/>
              </a:spcBef>
              <a:buFont typeface="Arial" panose="020B0604020202020204" pitchFamily="34" charset="0"/>
              <a:buChar char="•"/>
              <a:defRPr sz="2000">
                <a:solidFill>
                  <a:srgbClr val="002856"/>
                </a:solidFill>
              </a:defRPr>
            </a:lvl1pPr>
            <a:lvl2pPr marL="685800" indent="-228600">
              <a:lnSpc>
                <a:spcPct val="90000"/>
              </a:lnSpc>
              <a:spcBef>
                <a:spcPts val="500"/>
              </a:spcBef>
              <a:buFont typeface="Arial" panose="020B0604020202020204" pitchFamily="34" charset="0"/>
              <a:buChar char="•"/>
              <a:defRPr sz="2400">
                <a:solidFill>
                  <a:srgbClr val="002856"/>
                </a:solidFill>
              </a:defRPr>
            </a:lvl2pPr>
            <a:lvl3pPr marL="1143000" indent="-228600">
              <a:lnSpc>
                <a:spcPct val="90000"/>
              </a:lnSpc>
              <a:spcBef>
                <a:spcPts val="500"/>
              </a:spcBef>
              <a:buFont typeface="Arial" panose="020B0604020202020204" pitchFamily="34" charset="0"/>
              <a:buChar char="•"/>
              <a:defRPr sz="2000">
                <a:solidFill>
                  <a:srgbClr val="002856"/>
                </a:solidFill>
              </a:defRPr>
            </a:lvl3pPr>
            <a:lvl4pPr marL="1600200" indent="-228600">
              <a:lnSpc>
                <a:spcPct val="90000"/>
              </a:lnSpc>
              <a:spcBef>
                <a:spcPts val="500"/>
              </a:spcBef>
              <a:buFont typeface="Arial" panose="020B0604020202020204" pitchFamily="34" charset="0"/>
              <a:buChar char="•"/>
              <a:defRPr>
                <a:solidFill>
                  <a:srgbClr val="002856"/>
                </a:solidFill>
              </a:defRPr>
            </a:lvl4pPr>
            <a:lvl5pPr marL="2057400" indent="-228600">
              <a:lnSpc>
                <a:spcPct val="90000"/>
              </a:lnSpc>
              <a:spcBef>
                <a:spcPts val="500"/>
              </a:spcBef>
              <a:buFont typeface="Arial" panose="020B0604020202020204" pitchFamily="34" charset="0"/>
              <a:buChar char="•"/>
              <a:defRPr>
                <a:solidFill>
                  <a:srgbClr val="002856"/>
                </a:solidFill>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0" indent="0">
              <a:buNone/>
            </a:pPr>
            <a:r>
              <a:rPr lang="en-US" sz="1600">
                <a:solidFill>
                  <a:schemeClr val="bg1"/>
                </a:solidFill>
              </a:rPr>
              <a:t>Self driving cars use Video AI to detect what is on the road.</a:t>
            </a:r>
          </a:p>
        </p:txBody>
      </p:sp>
      <p:sp>
        <p:nvSpPr>
          <p:cNvPr id="15" name="Content Placeholder 2">
            <a:extLst>
              <a:ext uri="{FF2B5EF4-FFF2-40B4-BE49-F238E27FC236}">
                <a16:creationId xmlns:a16="http://schemas.microsoft.com/office/drawing/2014/main" id="{481DE447-ABAC-C898-01D8-570CA0D33672}"/>
              </a:ext>
            </a:extLst>
          </p:cNvPr>
          <p:cNvSpPr txBox="1">
            <a:spLocks/>
          </p:cNvSpPr>
          <p:nvPr/>
        </p:nvSpPr>
        <p:spPr>
          <a:xfrm>
            <a:off x="3863292" y="4519857"/>
            <a:ext cx="2538070" cy="1657333"/>
          </a:xfrm>
          <a:prstGeom prst="rect">
            <a:avLst/>
          </a:prstGeom>
        </p:spPr>
        <p:txBody>
          <a:bodyPr vert="horz" lIns="91440" tIns="45720" rIns="91440" bIns="45720" rtlCol="0">
            <a:normAutofit/>
          </a:bodyPr>
          <a:lstStyle>
            <a:defPPr>
              <a:defRPr lang="en-US"/>
            </a:defPPr>
            <a:lvl1pPr marL="228600" indent="-228600">
              <a:lnSpc>
                <a:spcPct val="90000"/>
              </a:lnSpc>
              <a:spcBef>
                <a:spcPts val="1000"/>
              </a:spcBef>
              <a:buFont typeface="Arial" panose="020B0604020202020204" pitchFamily="34" charset="0"/>
              <a:buChar char="•"/>
              <a:defRPr sz="2000">
                <a:solidFill>
                  <a:srgbClr val="002856"/>
                </a:solidFill>
              </a:defRPr>
            </a:lvl1pPr>
            <a:lvl2pPr marL="685800" indent="-228600">
              <a:lnSpc>
                <a:spcPct val="90000"/>
              </a:lnSpc>
              <a:spcBef>
                <a:spcPts val="500"/>
              </a:spcBef>
              <a:buFont typeface="Arial" panose="020B0604020202020204" pitchFamily="34" charset="0"/>
              <a:buChar char="•"/>
              <a:defRPr sz="2400">
                <a:solidFill>
                  <a:srgbClr val="002856"/>
                </a:solidFill>
              </a:defRPr>
            </a:lvl2pPr>
            <a:lvl3pPr marL="1143000" indent="-228600">
              <a:lnSpc>
                <a:spcPct val="90000"/>
              </a:lnSpc>
              <a:spcBef>
                <a:spcPts val="500"/>
              </a:spcBef>
              <a:buFont typeface="Arial" panose="020B0604020202020204" pitchFamily="34" charset="0"/>
              <a:buChar char="•"/>
              <a:defRPr sz="2000">
                <a:solidFill>
                  <a:srgbClr val="002856"/>
                </a:solidFill>
              </a:defRPr>
            </a:lvl3pPr>
            <a:lvl4pPr marL="1600200" indent="-228600">
              <a:lnSpc>
                <a:spcPct val="90000"/>
              </a:lnSpc>
              <a:spcBef>
                <a:spcPts val="500"/>
              </a:spcBef>
              <a:buFont typeface="Arial" panose="020B0604020202020204" pitchFamily="34" charset="0"/>
              <a:buChar char="•"/>
              <a:defRPr>
                <a:solidFill>
                  <a:srgbClr val="002856"/>
                </a:solidFill>
              </a:defRPr>
            </a:lvl4pPr>
            <a:lvl5pPr marL="2057400" indent="-228600">
              <a:lnSpc>
                <a:spcPct val="90000"/>
              </a:lnSpc>
              <a:spcBef>
                <a:spcPts val="500"/>
              </a:spcBef>
              <a:buFont typeface="Arial" panose="020B0604020202020204" pitchFamily="34" charset="0"/>
              <a:buChar char="•"/>
              <a:defRPr>
                <a:solidFill>
                  <a:srgbClr val="002856"/>
                </a:solidFill>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0" indent="0">
              <a:buNone/>
            </a:pPr>
            <a:r>
              <a:rPr lang="en-US" sz="1600">
                <a:solidFill>
                  <a:schemeClr val="bg1"/>
                </a:solidFill>
              </a:rPr>
              <a:t>Ride sharing apps use a routing algorithm to get people where they want to go</a:t>
            </a:r>
          </a:p>
        </p:txBody>
      </p:sp>
      <p:sp>
        <p:nvSpPr>
          <p:cNvPr id="16" name="Text Placeholder 2">
            <a:extLst>
              <a:ext uri="{FF2B5EF4-FFF2-40B4-BE49-F238E27FC236}">
                <a16:creationId xmlns:a16="http://schemas.microsoft.com/office/drawing/2014/main" id="{73D70BA2-2338-AB5A-C633-1785B6351C98}"/>
              </a:ext>
            </a:extLst>
          </p:cNvPr>
          <p:cNvSpPr txBox="1">
            <a:spLocks/>
          </p:cNvSpPr>
          <p:nvPr/>
        </p:nvSpPr>
        <p:spPr>
          <a:xfrm>
            <a:off x="282850" y="238813"/>
            <a:ext cx="9006624" cy="377935"/>
          </a:xfrm>
          <a:prstGeom prst="rect">
            <a:avLst/>
          </a:prstGeom>
        </p:spPr>
        <p:txBody>
          <a:bodyPr/>
          <a:lstStyle>
            <a:lvl1pPr marL="251874" indent="-251874" algn="l" defTabSz="913943" rtl="0" eaLnBrk="1" latinLnBrk="0" hangingPunct="1">
              <a:spcBef>
                <a:spcPts val="0"/>
              </a:spcBef>
              <a:spcAft>
                <a:spcPts val="600"/>
              </a:spcAft>
              <a:buClr>
                <a:schemeClr val="tx2"/>
              </a:buClr>
              <a:buSzPct val="100000"/>
              <a:buFont typeface="Wingdings" pitchFamily="2" charset="2"/>
              <a:buChar char="§"/>
              <a:defRPr sz="1599" kern="1200">
                <a:solidFill>
                  <a:schemeClr val="bg1"/>
                </a:solidFill>
                <a:latin typeface="+mn-lt"/>
                <a:ea typeface="+mn-ea"/>
                <a:cs typeface="+mn-cs"/>
              </a:defRPr>
            </a:lvl1pPr>
            <a:lvl2pPr marL="503748" indent="-251874" algn="l" defTabSz="913943" rtl="0" eaLnBrk="1" latinLnBrk="0" hangingPunct="1">
              <a:spcBef>
                <a:spcPts val="0"/>
              </a:spcBef>
              <a:spcAft>
                <a:spcPts val="600"/>
              </a:spcAft>
              <a:buClr>
                <a:schemeClr val="tx2"/>
              </a:buClr>
              <a:buSzPct val="100000"/>
              <a:buFont typeface="Wingdings" pitchFamily="2" charset="2"/>
              <a:buChar char="§"/>
              <a:defRPr sz="1599" kern="1200">
                <a:solidFill>
                  <a:schemeClr val="bg1"/>
                </a:solidFill>
                <a:latin typeface="+mn-lt"/>
                <a:ea typeface="+mn-ea"/>
                <a:cs typeface="+mn-cs"/>
              </a:defRPr>
            </a:lvl2pPr>
            <a:lvl3pPr marL="755622" indent="-251874" algn="l" defTabSz="913943" rtl="0" eaLnBrk="1" latinLnBrk="0" hangingPunct="1">
              <a:spcBef>
                <a:spcPts val="0"/>
              </a:spcBef>
              <a:spcAft>
                <a:spcPts val="600"/>
              </a:spcAft>
              <a:buClr>
                <a:schemeClr val="tx2"/>
              </a:buClr>
              <a:buSzPct val="100000"/>
              <a:buFont typeface="Wingdings" pitchFamily="2" charset="2"/>
              <a:buChar char="§"/>
              <a:defRPr sz="1599" kern="1200">
                <a:solidFill>
                  <a:schemeClr val="bg1"/>
                </a:solidFill>
                <a:latin typeface="+mn-lt"/>
                <a:ea typeface="+mn-ea"/>
                <a:cs typeface="+mn-cs"/>
              </a:defRPr>
            </a:lvl3pPr>
            <a:lvl4pPr marL="1007496" indent="-251874" algn="l" defTabSz="913943" rtl="0" eaLnBrk="1" latinLnBrk="0" hangingPunct="1">
              <a:spcBef>
                <a:spcPts val="0"/>
              </a:spcBef>
              <a:spcAft>
                <a:spcPts val="600"/>
              </a:spcAft>
              <a:buClr>
                <a:schemeClr val="tx2"/>
              </a:buClr>
              <a:buSzPct val="100000"/>
              <a:buFont typeface="Wingdings" pitchFamily="2" charset="2"/>
              <a:buChar char="§"/>
              <a:defRPr sz="1599" kern="1200">
                <a:solidFill>
                  <a:schemeClr val="bg1"/>
                </a:solidFill>
                <a:latin typeface="+mn-lt"/>
                <a:ea typeface="+mn-ea"/>
                <a:cs typeface="+mn-cs"/>
              </a:defRPr>
            </a:lvl4pPr>
            <a:lvl5pPr marL="1259370" indent="-251874" algn="l" defTabSz="913943" rtl="0" eaLnBrk="1" latinLnBrk="0" hangingPunct="1">
              <a:spcBef>
                <a:spcPts val="0"/>
              </a:spcBef>
              <a:spcAft>
                <a:spcPts val="600"/>
              </a:spcAft>
              <a:buClr>
                <a:schemeClr val="tx2"/>
              </a:buClr>
              <a:buSzPct val="100000"/>
              <a:buFont typeface="Wingdings" pitchFamily="2" charset="2"/>
              <a:buChar char="§"/>
              <a:defRPr sz="1599" kern="1200">
                <a:solidFill>
                  <a:schemeClr val="bg1"/>
                </a:solidFill>
                <a:latin typeface="+mn-lt"/>
                <a:ea typeface="+mn-ea"/>
                <a:cs typeface="+mn-cs"/>
              </a:defRPr>
            </a:lvl5pPr>
            <a:lvl6pPr marL="1259370" indent="-251874" algn="l" defTabSz="913943" rtl="0" eaLnBrk="1" latinLnBrk="0" hangingPunct="1">
              <a:spcBef>
                <a:spcPts val="600"/>
              </a:spcBef>
              <a:spcAft>
                <a:spcPts val="600"/>
              </a:spcAft>
              <a:buClr>
                <a:schemeClr val="tx2"/>
              </a:buClr>
              <a:buFont typeface="Wingdings" pitchFamily="2" charset="2"/>
              <a:buChar char="§"/>
              <a:tabLst/>
              <a:defRPr sz="1599" kern="1200">
                <a:solidFill>
                  <a:schemeClr val="bg1"/>
                </a:solidFill>
                <a:latin typeface="+mn-lt"/>
                <a:ea typeface="+mn-ea"/>
                <a:cs typeface="+mn-cs"/>
              </a:defRPr>
            </a:lvl6pPr>
            <a:lvl7pPr marL="1259370" indent="-251874" algn="l" defTabSz="913943" rtl="0" eaLnBrk="1" latinLnBrk="0" hangingPunct="1">
              <a:spcBef>
                <a:spcPts val="600"/>
              </a:spcBef>
              <a:spcAft>
                <a:spcPts val="600"/>
              </a:spcAft>
              <a:buClr>
                <a:schemeClr val="tx2"/>
              </a:buClr>
              <a:buFont typeface="Wingdings" pitchFamily="2" charset="2"/>
              <a:buChar char="§"/>
              <a:tabLst/>
              <a:defRPr sz="1599" kern="1200">
                <a:solidFill>
                  <a:schemeClr val="bg1"/>
                </a:solidFill>
                <a:latin typeface="+mn-lt"/>
                <a:ea typeface="+mn-ea"/>
                <a:cs typeface="+mn-cs"/>
              </a:defRPr>
            </a:lvl7pPr>
            <a:lvl8pPr marL="1259370" indent="-251874" algn="l" defTabSz="913943" rtl="0" eaLnBrk="1" latinLnBrk="0" hangingPunct="1">
              <a:spcBef>
                <a:spcPts val="600"/>
              </a:spcBef>
              <a:spcAft>
                <a:spcPts val="600"/>
              </a:spcAft>
              <a:buClr>
                <a:schemeClr val="tx2"/>
              </a:buClr>
              <a:buFont typeface="Wingdings" pitchFamily="2" charset="2"/>
              <a:buChar char="§"/>
              <a:tabLst/>
              <a:defRPr sz="1599" kern="1200">
                <a:solidFill>
                  <a:schemeClr val="bg1"/>
                </a:solidFill>
                <a:latin typeface="+mn-lt"/>
                <a:ea typeface="+mn-ea"/>
                <a:cs typeface="+mn-cs"/>
              </a:defRPr>
            </a:lvl8pPr>
            <a:lvl9pPr marL="1259370" indent="-251874" algn="l" defTabSz="913943" rtl="0" eaLnBrk="1" latinLnBrk="0" hangingPunct="1">
              <a:spcBef>
                <a:spcPts val="600"/>
              </a:spcBef>
              <a:spcAft>
                <a:spcPts val="600"/>
              </a:spcAft>
              <a:buClr>
                <a:schemeClr val="tx2"/>
              </a:buClr>
              <a:buFont typeface="Wingdings" pitchFamily="2" charset="2"/>
              <a:buChar char="§"/>
              <a:tabLst/>
              <a:defRPr sz="1599" kern="1200">
                <a:solidFill>
                  <a:schemeClr val="bg1"/>
                </a:solidFill>
                <a:latin typeface="+mn-lt"/>
                <a:ea typeface="+mn-ea"/>
                <a:cs typeface="+mn-cs"/>
              </a:defRPr>
            </a:lvl9pPr>
          </a:lstStyle>
          <a:p>
            <a:pPr marL="0" indent="0" defTabSz="914400">
              <a:buClr>
                <a:srgbClr val="27ACAA"/>
              </a:buClr>
              <a:buSzPct val="70000"/>
              <a:buFontTx/>
              <a:buNone/>
              <a:defRPr/>
            </a:pPr>
            <a:r>
              <a:rPr lang="en-GB" sz="2400"/>
              <a:t>What is AI? Definitions and Concepts</a:t>
            </a:r>
            <a:endParaRPr lang="en-US" sz="2000">
              <a:solidFill>
                <a:prstClr val="white"/>
              </a:solidFill>
              <a:latin typeface="EYInterstate Light"/>
            </a:endParaRPr>
          </a:p>
        </p:txBody>
      </p:sp>
    </p:spTree>
    <p:extLst>
      <p:ext uri="{BB962C8B-B14F-4D97-AF65-F5344CB8AC3E}">
        <p14:creationId xmlns:p14="http://schemas.microsoft.com/office/powerpoint/2010/main" val="379671760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14BF9A0D-7C47-3586-525C-24A564B7D754}"/>
              </a:ext>
            </a:extLst>
          </p:cNvPr>
          <p:cNvSpPr>
            <a:spLocks noGrp="1"/>
          </p:cNvSpPr>
          <p:nvPr>
            <p:ph type="dt" sz="half" idx="10"/>
          </p:nvPr>
        </p:nvSpPr>
        <p:spPr/>
        <p:txBody>
          <a:bodyPr/>
          <a:lstStyle/>
          <a:p>
            <a:fld id="{ABA2590A-78EC-D34C-94DB-423B33ADAD62}" type="datetime4">
              <a:rPr lang="en-GB" smtClean="0"/>
              <a:t>17 December 2024</a:t>
            </a:fld>
            <a:endParaRPr lang="en-US"/>
          </a:p>
        </p:txBody>
      </p:sp>
      <p:sp>
        <p:nvSpPr>
          <p:cNvPr id="4" name="Footer Placeholder 3">
            <a:extLst>
              <a:ext uri="{FF2B5EF4-FFF2-40B4-BE49-F238E27FC236}">
                <a16:creationId xmlns:a16="http://schemas.microsoft.com/office/drawing/2014/main" id="{87B8D120-4763-1185-FC4C-3A4DC4EA5D3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ECB8312-B589-F793-F61D-78BC8BD5BB2B}"/>
              </a:ext>
            </a:extLst>
          </p:cNvPr>
          <p:cNvSpPr>
            <a:spLocks noGrp="1"/>
          </p:cNvSpPr>
          <p:nvPr>
            <p:ph type="sldNum" sz="quarter" idx="12"/>
          </p:nvPr>
        </p:nvSpPr>
        <p:spPr/>
        <p:txBody>
          <a:bodyPr/>
          <a:lstStyle/>
          <a:p>
            <a:fld id="{F1BC30E3-FFE5-4B91-AA19-87A149EBB9EE}" type="slidenum">
              <a:rPr lang="en-GB" smtClean="0"/>
              <a:pPr/>
              <a:t>5</a:t>
            </a:fld>
            <a:endParaRPr lang="en-GB"/>
          </a:p>
        </p:txBody>
      </p:sp>
      <p:grpSp>
        <p:nvGrpSpPr>
          <p:cNvPr id="33" name="Grupo 8">
            <a:extLst>
              <a:ext uri="{FF2B5EF4-FFF2-40B4-BE49-F238E27FC236}">
                <a16:creationId xmlns:a16="http://schemas.microsoft.com/office/drawing/2014/main" id="{26DA3FF2-AEA0-A277-B3DF-6966E75B2BED}"/>
              </a:ext>
            </a:extLst>
          </p:cNvPr>
          <p:cNvGrpSpPr/>
          <p:nvPr/>
        </p:nvGrpSpPr>
        <p:grpSpPr>
          <a:xfrm rot="5400000">
            <a:off x="4115576" y="1103925"/>
            <a:ext cx="5263366" cy="5263365"/>
            <a:chOff x="882859" y="1166954"/>
            <a:chExt cx="5583278" cy="5583276"/>
          </a:xfrm>
        </p:grpSpPr>
        <p:sp>
          <p:nvSpPr>
            <p:cNvPr id="34" name="Freeform: Shape 33">
              <a:extLst>
                <a:ext uri="{FF2B5EF4-FFF2-40B4-BE49-F238E27FC236}">
                  <a16:creationId xmlns:a16="http://schemas.microsoft.com/office/drawing/2014/main" id="{010C85F2-204C-F2D6-38C9-E5516F4F6C98}"/>
                </a:ext>
              </a:extLst>
            </p:cNvPr>
            <p:cNvSpPr/>
            <p:nvPr/>
          </p:nvSpPr>
          <p:spPr>
            <a:xfrm>
              <a:off x="882859" y="1166954"/>
              <a:ext cx="5583278" cy="5583276"/>
            </a:xfrm>
            <a:custGeom>
              <a:avLst/>
              <a:gdLst>
                <a:gd name="connsiteX0" fmla="*/ 0 w 4093507"/>
                <a:gd name="connsiteY0" fmla="*/ 2046754 h 4093507"/>
                <a:gd name="connsiteX1" fmla="*/ 2046754 w 4093507"/>
                <a:gd name="connsiteY1" fmla="*/ 0 h 4093507"/>
                <a:gd name="connsiteX2" fmla="*/ 4093508 w 4093507"/>
                <a:gd name="connsiteY2" fmla="*/ 2046754 h 4093507"/>
                <a:gd name="connsiteX3" fmla="*/ 2046754 w 4093507"/>
                <a:gd name="connsiteY3" fmla="*/ 4093508 h 4093507"/>
                <a:gd name="connsiteX4" fmla="*/ 0 w 4093507"/>
                <a:gd name="connsiteY4" fmla="*/ 2046754 h 40935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93507" h="4093507">
                  <a:moveTo>
                    <a:pt x="0" y="2046754"/>
                  </a:moveTo>
                  <a:cubicBezTo>
                    <a:pt x="0" y="916363"/>
                    <a:pt x="916363" y="0"/>
                    <a:pt x="2046754" y="0"/>
                  </a:cubicBezTo>
                  <a:cubicBezTo>
                    <a:pt x="3177145" y="0"/>
                    <a:pt x="4093508" y="916363"/>
                    <a:pt x="4093508" y="2046754"/>
                  </a:cubicBezTo>
                  <a:cubicBezTo>
                    <a:pt x="4093508" y="3177145"/>
                    <a:pt x="3177145" y="4093508"/>
                    <a:pt x="2046754" y="4093508"/>
                  </a:cubicBezTo>
                  <a:cubicBezTo>
                    <a:pt x="916363" y="4093508"/>
                    <a:pt x="0" y="3177145"/>
                    <a:pt x="0" y="2046754"/>
                  </a:cubicBezTo>
                  <a:close/>
                </a:path>
              </a:pathLst>
            </a:custGeom>
            <a:solidFill>
              <a:srgbClr val="C4C4CD">
                <a:alpha val="14902"/>
              </a:srgb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3943" rtl="0" eaLnBrk="1" fontAlgn="auto" latinLnBrk="0" hangingPunct="1">
                <a:lnSpc>
                  <a:spcPct val="100000"/>
                </a:lnSpc>
                <a:spcBef>
                  <a:spcPts val="0"/>
                </a:spcBef>
                <a:spcAft>
                  <a:spcPts val="0"/>
                </a:spcAft>
                <a:buClrTx/>
                <a:buSzTx/>
                <a:buFontTx/>
                <a:buNone/>
                <a:tabLst/>
                <a:defRPr/>
              </a:pPr>
              <a:r>
                <a:rPr kumimoji="0" lang="en-US" sz="1199" b="0" i="0" u="none" strike="noStrike" kern="1200" cap="none" spc="0" normalizeH="0" baseline="0" noProof="0">
                  <a:ln>
                    <a:noFill/>
                  </a:ln>
                  <a:solidFill>
                    <a:schemeClr val="bg1"/>
                  </a:solidFill>
                  <a:effectLst/>
                  <a:uLnTx/>
                  <a:uFillTx/>
                  <a:ea typeface="+mn-ea"/>
                  <a:cs typeface="+mn-cs"/>
                </a:rPr>
                <a:t> </a:t>
              </a:r>
            </a:p>
          </p:txBody>
        </p:sp>
        <p:sp>
          <p:nvSpPr>
            <p:cNvPr id="35" name="Freeform: Shape 34">
              <a:extLst>
                <a:ext uri="{FF2B5EF4-FFF2-40B4-BE49-F238E27FC236}">
                  <a16:creationId xmlns:a16="http://schemas.microsoft.com/office/drawing/2014/main" id="{F60F413F-73DF-24CB-3285-3EC97001DCFE}"/>
                </a:ext>
              </a:extLst>
            </p:cNvPr>
            <p:cNvSpPr/>
            <p:nvPr/>
          </p:nvSpPr>
          <p:spPr>
            <a:xfrm>
              <a:off x="1793193" y="1672029"/>
              <a:ext cx="4573126" cy="4573124"/>
            </a:xfrm>
            <a:custGeom>
              <a:avLst/>
              <a:gdLst>
                <a:gd name="connsiteX0" fmla="*/ 0 w 4093507"/>
                <a:gd name="connsiteY0" fmla="*/ 2046754 h 4093507"/>
                <a:gd name="connsiteX1" fmla="*/ 2046754 w 4093507"/>
                <a:gd name="connsiteY1" fmla="*/ 0 h 4093507"/>
                <a:gd name="connsiteX2" fmla="*/ 4093508 w 4093507"/>
                <a:gd name="connsiteY2" fmla="*/ 2046754 h 4093507"/>
                <a:gd name="connsiteX3" fmla="*/ 2046754 w 4093507"/>
                <a:gd name="connsiteY3" fmla="*/ 4093508 h 4093507"/>
                <a:gd name="connsiteX4" fmla="*/ 0 w 4093507"/>
                <a:gd name="connsiteY4" fmla="*/ 2046754 h 40935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93507" h="4093507">
                  <a:moveTo>
                    <a:pt x="0" y="2046754"/>
                  </a:moveTo>
                  <a:cubicBezTo>
                    <a:pt x="0" y="916363"/>
                    <a:pt x="916363" y="0"/>
                    <a:pt x="2046754" y="0"/>
                  </a:cubicBezTo>
                  <a:cubicBezTo>
                    <a:pt x="3177145" y="0"/>
                    <a:pt x="4093508" y="916363"/>
                    <a:pt x="4093508" y="2046754"/>
                  </a:cubicBezTo>
                  <a:cubicBezTo>
                    <a:pt x="4093508" y="3177145"/>
                    <a:pt x="3177145" y="4093508"/>
                    <a:pt x="2046754" y="4093508"/>
                  </a:cubicBezTo>
                  <a:cubicBezTo>
                    <a:pt x="916363" y="4093508"/>
                    <a:pt x="0" y="3177145"/>
                    <a:pt x="0" y="2046754"/>
                  </a:cubicBezTo>
                  <a:close/>
                </a:path>
              </a:pathLst>
            </a:custGeom>
            <a:solidFill>
              <a:srgbClr val="747480">
                <a:alpha val="15000"/>
              </a:srgb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3943" rtl="0" eaLnBrk="1" fontAlgn="auto" latinLnBrk="0" hangingPunct="1">
                <a:lnSpc>
                  <a:spcPct val="100000"/>
                </a:lnSpc>
                <a:spcBef>
                  <a:spcPts val="0"/>
                </a:spcBef>
                <a:spcAft>
                  <a:spcPts val="0"/>
                </a:spcAft>
                <a:buClrTx/>
                <a:buSzTx/>
                <a:buFontTx/>
                <a:buNone/>
                <a:tabLst/>
                <a:defRPr/>
              </a:pPr>
              <a:r>
                <a:rPr kumimoji="0" lang="en-US" sz="1199" b="0" i="0" u="none" strike="noStrike" kern="1200" cap="none" spc="0" normalizeH="0" baseline="0" noProof="0">
                  <a:ln>
                    <a:noFill/>
                  </a:ln>
                  <a:solidFill>
                    <a:schemeClr val="bg1"/>
                  </a:solidFill>
                  <a:effectLst/>
                  <a:uLnTx/>
                  <a:uFillTx/>
                  <a:ea typeface="+mn-ea"/>
                  <a:cs typeface="+mn-cs"/>
                </a:rPr>
                <a:t> </a:t>
              </a:r>
            </a:p>
          </p:txBody>
        </p:sp>
        <p:sp>
          <p:nvSpPr>
            <p:cNvPr id="36" name="Freeform: Shape 35">
              <a:extLst>
                <a:ext uri="{FF2B5EF4-FFF2-40B4-BE49-F238E27FC236}">
                  <a16:creationId xmlns:a16="http://schemas.microsoft.com/office/drawing/2014/main" id="{8E1FC85A-8A1C-2D6F-09C7-5385E11F9BD1}"/>
                </a:ext>
              </a:extLst>
            </p:cNvPr>
            <p:cNvSpPr/>
            <p:nvPr/>
          </p:nvSpPr>
          <p:spPr>
            <a:xfrm>
              <a:off x="2688500" y="2171163"/>
              <a:ext cx="3574861" cy="3574860"/>
            </a:xfrm>
            <a:custGeom>
              <a:avLst/>
              <a:gdLst>
                <a:gd name="connsiteX0" fmla="*/ 0 w 3274805"/>
                <a:gd name="connsiteY0" fmla="*/ 1637403 h 3274805"/>
                <a:gd name="connsiteX1" fmla="*/ 1637403 w 3274805"/>
                <a:gd name="connsiteY1" fmla="*/ 0 h 3274805"/>
                <a:gd name="connsiteX2" fmla="*/ 3274806 w 3274805"/>
                <a:gd name="connsiteY2" fmla="*/ 1637403 h 3274805"/>
                <a:gd name="connsiteX3" fmla="*/ 1637403 w 3274805"/>
                <a:gd name="connsiteY3" fmla="*/ 3274806 h 3274805"/>
                <a:gd name="connsiteX4" fmla="*/ 0 w 3274805"/>
                <a:gd name="connsiteY4" fmla="*/ 1637403 h 32748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74805" h="3274805">
                  <a:moveTo>
                    <a:pt x="0" y="1637403"/>
                  </a:moveTo>
                  <a:cubicBezTo>
                    <a:pt x="0" y="733090"/>
                    <a:pt x="733090" y="0"/>
                    <a:pt x="1637403" y="0"/>
                  </a:cubicBezTo>
                  <a:cubicBezTo>
                    <a:pt x="2541716" y="0"/>
                    <a:pt x="3274806" y="733090"/>
                    <a:pt x="3274806" y="1637403"/>
                  </a:cubicBezTo>
                  <a:cubicBezTo>
                    <a:pt x="3274806" y="2541716"/>
                    <a:pt x="2541716" y="3274806"/>
                    <a:pt x="1637403" y="3274806"/>
                  </a:cubicBezTo>
                  <a:cubicBezTo>
                    <a:pt x="733090" y="3274806"/>
                    <a:pt x="0" y="2541716"/>
                    <a:pt x="0" y="1637403"/>
                  </a:cubicBezTo>
                  <a:close/>
                </a:path>
              </a:pathLst>
            </a:custGeom>
            <a:solidFill>
              <a:srgbClr val="C4C4CD">
                <a:alpha val="14902"/>
              </a:srgb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3943" rtl="0" eaLnBrk="1" fontAlgn="auto" latinLnBrk="0" hangingPunct="1">
                <a:lnSpc>
                  <a:spcPct val="100000"/>
                </a:lnSpc>
                <a:spcBef>
                  <a:spcPts val="0"/>
                </a:spcBef>
                <a:spcAft>
                  <a:spcPts val="0"/>
                </a:spcAft>
                <a:buClrTx/>
                <a:buSzTx/>
                <a:buFontTx/>
                <a:buNone/>
                <a:tabLst/>
                <a:defRPr/>
              </a:pPr>
              <a:r>
                <a:rPr kumimoji="0" lang="en-US" sz="1199" b="0" i="0" u="none" strike="noStrike" kern="1200" cap="none" spc="0" normalizeH="0" baseline="0" noProof="0">
                  <a:ln>
                    <a:noFill/>
                  </a:ln>
                  <a:solidFill>
                    <a:schemeClr val="bg1"/>
                  </a:solidFill>
                  <a:effectLst/>
                  <a:uLnTx/>
                  <a:uFillTx/>
                  <a:ea typeface="+mn-ea"/>
                  <a:cs typeface="+mn-cs"/>
                </a:rPr>
                <a:t> </a:t>
              </a:r>
            </a:p>
          </p:txBody>
        </p:sp>
        <p:sp>
          <p:nvSpPr>
            <p:cNvPr id="37" name="Freeform: Shape 36">
              <a:extLst>
                <a:ext uri="{FF2B5EF4-FFF2-40B4-BE49-F238E27FC236}">
                  <a16:creationId xmlns:a16="http://schemas.microsoft.com/office/drawing/2014/main" id="{32112326-A0E5-4B28-D878-F11192E73D5E}"/>
                </a:ext>
              </a:extLst>
            </p:cNvPr>
            <p:cNvSpPr/>
            <p:nvPr/>
          </p:nvSpPr>
          <p:spPr>
            <a:xfrm>
              <a:off x="3480805" y="2618019"/>
              <a:ext cx="2681146" cy="2681145"/>
            </a:xfrm>
            <a:custGeom>
              <a:avLst/>
              <a:gdLst>
                <a:gd name="connsiteX0" fmla="*/ 0 w 2456104"/>
                <a:gd name="connsiteY0" fmla="*/ 1228052 h 2456104"/>
                <a:gd name="connsiteX1" fmla="*/ 1228052 w 2456104"/>
                <a:gd name="connsiteY1" fmla="*/ 0 h 2456104"/>
                <a:gd name="connsiteX2" fmla="*/ 2456104 w 2456104"/>
                <a:gd name="connsiteY2" fmla="*/ 1228052 h 2456104"/>
                <a:gd name="connsiteX3" fmla="*/ 1228052 w 2456104"/>
                <a:gd name="connsiteY3" fmla="*/ 2456104 h 2456104"/>
                <a:gd name="connsiteX4" fmla="*/ 0 w 2456104"/>
                <a:gd name="connsiteY4" fmla="*/ 1228052 h 24561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56104" h="2456104">
                  <a:moveTo>
                    <a:pt x="0" y="1228052"/>
                  </a:moveTo>
                  <a:cubicBezTo>
                    <a:pt x="0" y="549818"/>
                    <a:pt x="549818" y="0"/>
                    <a:pt x="1228052" y="0"/>
                  </a:cubicBezTo>
                  <a:cubicBezTo>
                    <a:pt x="1906286" y="0"/>
                    <a:pt x="2456104" y="549818"/>
                    <a:pt x="2456104" y="1228052"/>
                  </a:cubicBezTo>
                  <a:cubicBezTo>
                    <a:pt x="2456104" y="1906286"/>
                    <a:pt x="1906286" y="2456104"/>
                    <a:pt x="1228052" y="2456104"/>
                  </a:cubicBezTo>
                  <a:cubicBezTo>
                    <a:pt x="549818" y="2456104"/>
                    <a:pt x="0" y="1906286"/>
                    <a:pt x="0" y="1228052"/>
                  </a:cubicBezTo>
                  <a:close/>
                </a:path>
              </a:pathLst>
            </a:custGeom>
            <a:solidFill>
              <a:schemeClr val="bg1">
                <a:alpha val="15000"/>
              </a:scheme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3943" rtl="0" eaLnBrk="1" fontAlgn="auto" latinLnBrk="0" hangingPunct="1">
                <a:lnSpc>
                  <a:spcPct val="100000"/>
                </a:lnSpc>
                <a:spcBef>
                  <a:spcPts val="0"/>
                </a:spcBef>
                <a:spcAft>
                  <a:spcPts val="0"/>
                </a:spcAft>
                <a:buClrTx/>
                <a:buSzTx/>
                <a:buFontTx/>
                <a:buNone/>
                <a:tabLst/>
                <a:defRPr/>
              </a:pPr>
              <a:r>
                <a:rPr kumimoji="0" lang="en-US" sz="1199" b="0" i="0" u="none" strike="noStrike" kern="1200" cap="none" spc="0" normalizeH="0" baseline="0" noProof="0">
                  <a:ln>
                    <a:noFill/>
                  </a:ln>
                  <a:solidFill>
                    <a:schemeClr val="bg1"/>
                  </a:solidFill>
                  <a:effectLst/>
                  <a:uLnTx/>
                  <a:uFillTx/>
                  <a:ea typeface="+mn-ea"/>
                  <a:cs typeface="+mn-cs"/>
                </a:rPr>
                <a:t> </a:t>
              </a:r>
            </a:p>
          </p:txBody>
        </p:sp>
        <p:sp>
          <p:nvSpPr>
            <p:cNvPr id="38" name="TextBox 16">
              <a:extLst>
                <a:ext uri="{FF2B5EF4-FFF2-40B4-BE49-F238E27FC236}">
                  <a16:creationId xmlns:a16="http://schemas.microsoft.com/office/drawing/2014/main" id="{130C9EAD-4150-F197-49A2-8F37A06CFCB2}"/>
                </a:ext>
              </a:extLst>
            </p:cNvPr>
            <p:cNvSpPr txBox="1"/>
            <p:nvPr/>
          </p:nvSpPr>
          <p:spPr>
            <a:xfrm rot="16200000">
              <a:off x="3988771" y="3710590"/>
              <a:ext cx="974319" cy="495996"/>
            </a:xfrm>
            <a:prstGeom prst="rect">
              <a:avLst/>
            </a:prstGeom>
            <a:noFill/>
            <a:ln>
              <a:noFill/>
            </a:ln>
          </p:spPr>
          <p:txBody>
            <a:bodyPr wrap="none" lIns="0" tIns="36557" rIns="0" bIns="0" rtlCol="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3943" rtl="0" eaLnBrk="1" fontAlgn="auto" latinLnBrk="0" hangingPunct="1">
                <a:lnSpc>
                  <a:spcPct val="100000"/>
                </a:lnSpc>
                <a:spcBef>
                  <a:spcPts val="0"/>
                </a:spcBef>
                <a:spcAft>
                  <a:spcPts val="0"/>
                </a:spcAft>
                <a:buClr>
                  <a:srgbClr val="27ACAA"/>
                </a:buClr>
                <a:buSzPct val="70000"/>
                <a:buFontTx/>
                <a:buNone/>
                <a:tabLst/>
                <a:defRPr/>
              </a:pPr>
              <a:r>
                <a:rPr kumimoji="0" lang="en-US" sz="1399" b="1" i="0" u="none" strike="noStrike" kern="1200" cap="none" spc="0" normalizeH="0" baseline="0" noProof="0">
                  <a:ln>
                    <a:noFill/>
                  </a:ln>
                  <a:solidFill>
                    <a:schemeClr val="bg1"/>
                  </a:solidFill>
                  <a:effectLst/>
                  <a:uLnTx/>
                  <a:uFillTx/>
                  <a:ea typeface="+mn-ea"/>
                  <a:cs typeface="+mn-cs"/>
                </a:rPr>
                <a:t>Generative</a:t>
              </a:r>
            </a:p>
            <a:p>
              <a:pPr marL="0" marR="0" lvl="0" indent="0" algn="ctr" defTabSz="913943" rtl="0" eaLnBrk="1" fontAlgn="auto" latinLnBrk="0" hangingPunct="1">
                <a:lnSpc>
                  <a:spcPct val="100000"/>
                </a:lnSpc>
                <a:spcBef>
                  <a:spcPts val="0"/>
                </a:spcBef>
                <a:spcAft>
                  <a:spcPts val="0"/>
                </a:spcAft>
                <a:buClr>
                  <a:srgbClr val="27ACAA"/>
                </a:buClr>
                <a:buSzPct val="70000"/>
                <a:buFontTx/>
                <a:buNone/>
                <a:tabLst/>
                <a:defRPr/>
              </a:pPr>
              <a:r>
                <a:rPr kumimoji="0" lang="en-US" sz="1399" b="1" i="0" u="none" strike="noStrike" kern="1200" cap="none" spc="0" normalizeH="0" baseline="0" noProof="0">
                  <a:ln>
                    <a:noFill/>
                  </a:ln>
                  <a:solidFill>
                    <a:schemeClr val="bg1"/>
                  </a:solidFill>
                  <a:effectLst/>
                  <a:uLnTx/>
                  <a:uFillTx/>
                  <a:ea typeface="+mn-ea"/>
                  <a:cs typeface="+mn-cs"/>
                </a:rPr>
                <a:t>AI</a:t>
              </a:r>
            </a:p>
          </p:txBody>
        </p:sp>
        <p:sp>
          <p:nvSpPr>
            <p:cNvPr id="39" name="TextBox 17">
              <a:extLst>
                <a:ext uri="{FF2B5EF4-FFF2-40B4-BE49-F238E27FC236}">
                  <a16:creationId xmlns:a16="http://schemas.microsoft.com/office/drawing/2014/main" id="{C98E5302-288B-7B98-BE79-C4451E5FA069}"/>
                </a:ext>
              </a:extLst>
            </p:cNvPr>
            <p:cNvSpPr txBox="1"/>
            <p:nvPr/>
          </p:nvSpPr>
          <p:spPr>
            <a:xfrm rot="16200000">
              <a:off x="2718181" y="3710604"/>
              <a:ext cx="800905" cy="495963"/>
            </a:xfrm>
            <a:prstGeom prst="rect">
              <a:avLst/>
            </a:prstGeom>
            <a:noFill/>
            <a:ln>
              <a:noFill/>
            </a:ln>
          </p:spPr>
          <p:txBody>
            <a:bodyPr wrap="none" lIns="0" tIns="36557" rIns="0" bIns="0" rtlCol="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3943" rtl="0" eaLnBrk="1" fontAlgn="auto" latinLnBrk="0" hangingPunct="1">
                <a:lnSpc>
                  <a:spcPct val="100000"/>
                </a:lnSpc>
                <a:spcBef>
                  <a:spcPts val="0"/>
                </a:spcBef>
                <a:spcAft>
                  <a:spcPts val="0"/>
                </a:spcAft>
                <a:buClr>
                  <a:srgbClr val="27ACAA"/>
                </a:buClr>
                <a:buSzPct val="70000"/>
                <a:buFontTx/>
                <a:buNone/>
                <a:tabLst/>
                <a:defRPr/>
              </a:pPr>
              <a:r>
                <a:rPr kumimoji="0" lang="en-US" sz="1399" b="1" i="0" u="none" strike="noStrike" kern="1200" cap="none" spc="0" normalizeH="0" baseline="0" noProof="0">
                  <a:ln>
                    <a:noFill/>
                  </a:ln>
                  <a:solidFill>
                    <a:schemeClr val="bg1"/>
                  </a:solidFill>
                  <a:effectLst/>
                  <a:uLnTx/>
                  <a:uFillTx/>
                  <a:ea typeface="+mn-ea"/>
                  <a:cs typeface="+mn-cs"/>
                </a:rPr>
                <a:t>Deep</a:t>
              </a:r>
            </a:p>
            <a:p>
              <a:pPr marL="0" marR="0" lvl="0" indent="0" algn="ctr" defTabSz="913943" rtl="0" eaLnBrk="1" fontAlgn="auto" latinLnBrk="0" hangingPunct="1">
                <a:lnSpc>
                  <a:spcPct val="100000"/>
                </a:lnSpc>
                <a:spcBef>
                  <a:spcPts val="0"/>
                </a:spcBef>
                <a:spcAft>
                  <a:spcPts val="0"/>
                </a:spcAft>
                <a:buClr>
                  <a:srgbClr val="27ACAA"/>
                </a:buClr>
                <a:buSzPct val="70000"/>
                <a:buFontTx/>
                <a:buNone/>
                <a:tabLst/>
                <a:defRPr/>
              </a:pPr>
              <a:r>
                <a:rPr kumimoji="0" lang="en-US" sz="1399" b="1" i="0" u="none" strike="noStrike" kern="1200" cap="none" spc="0" normalizeH="0" baseline="0" noProof="0">
                  <a:ln>
                    <a:noFill/>
                  </a:ln>
                  <a:solidFill>
                    <a:schemeClr val="bg1"/>
                  </a:solidFill>
                  <a:effectLst/>
                  <a:uLnTx/>
                  <a:uFillTx/>
                  <a:ea typeface="+mn-ea"/>
                  <a:cs typeface="+mn-cs"/>
                </a:rPr>
                <a:t>Learning</a:t>
              </a:r>
            </a:p>
          </p:txBody>
        </p:sp>
        <p:sp>
          <p:nvSpPr>
            <p:cNvPr id="40" name="TextBox 18">
              <a:extLst>
                <a:ext uri="{FF2B5EF4-FFF2-40B4-BE49-F238E27FC236}">
                  <a16:creationId xmlns:a16="http://schemas.microsoft.com/office/drawing/2014/main" id="{1D3AD778-6BD2-5022-A2BC-FA087427C124}"/>
                </a:ext>
              </a:extLst>
            </p:cNvPr>
            <p:cNvSpPr txBox="1"/>
            <p:nvPr/>
          </p:nvSpPr>
          <p:spPr>
            <a:xfrm rot="16200000">
              <a:off x="1849503" y="3710604"/>
              <a:ext cx="800905" cy="495963"/>
            </a:xfrm>
            <a:prstGeom prst="rect">
              <a:avLst/>
            </a:prstGeom>
            <a:noFill/>
            <a:ln>
              <a:noFill/>
            </a:ln>
          </p:spPr>
          <p:txBody>
            <a:bodyPr wrap="none" lIns="0" tIns="36557" rIns="0" bIns="0" rtlCol="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3943" rtl="0" eaLnBrk="1" fontAlgn="auto" latinLnBrk="0" hangingPunct="1">
                <a:lnSpc>
                  <a:spcPct val="100000"/>
                </a:lnSpc>
                <a:spcBef>
                  <a:spcPts val="0"/>
                </a:spcBef>
                <a:spcAft>
                  <a:spcPts val="0"/>
                </a:spcAft>
                <a:buClr>
                  <a:srgbClr val="27ACAA"/>
                </a:buClr>
                <a:buSzPct val="70000"/>
                <a:buFontTx/>
                <a:buNone/>
                <a:tabLst/>
                <a:defRPr/>
              </a:pPr>
              <a:r>
                <a:rPr kumimoji="0" lang="en-US" sz="1399" b="1" i="0" u="none" strike="noStrike" kern="1200" cap="none" spc="0" normalizeH="0" baseline="0" noProof="0">
                  <a:ln>
                    <a:noFill/>
                  </a:ln>
                  <a:solidFill>
                    <a:schemeClr val="bg1"/>
                  </a:solidFill>
                  <a:effectLst/>
                  <a:uLnTx/>
                  <a:uFillTx/>
                  <a:ea typeface="+mn-ea"/>
                  <a:cs typeface="+mn-cs"/>
                </a:rPr>
                <a:t>Machine</a:t>
              </a:r>
            </a:p>
            <a:p>
              <a:pPr marL="0" marR="0" lvl="0" indent="0" algn="ctr" defTabSz="913943" rtl="0" eaLnBrk="1" fontAlgn="auto" latinLnBrk="0" hangingPunct="1">
                <a:lnSpc>
                  <a:spcPct val="100000"/>
                </a:lnSpc>
                <a:spcBef>
                  <a:spcPts val="0"/>
                </a:spcBef>
                <a:spcAft>
                  <a:spcPts val="0"/>
                </a:spcAft>
                <a:buClr>
                  <a:srgbClr val="27ACAA"/>
                </a:buClr>
                <a:buSzPct val="70000"/>
                <a:buFontTx/>
                <a:buNone/>
                <a:tabLst/>
                <a:defRPr/>
              </a:pPr>
              <a:r>
                <a:rPr kumimoji="0" lang="en-US" sz="1399" b="1" i="0" u="none" strike="noStrike" kern="1200" cap="none" spc="0" normalizeH="0" baseline="0" noProof="0">
                  <a:ln>
                    <a:noFill/>
                  </a:ln>
                  <a:solidFill>
                    <a:schemeClr val="bg1"/>
                  </a:solidFill>
                  <a:effectLst/>
                  <a:uLnTx/>
                  <a:uFillTx/>
                  <a:ea typeface="+mn-ea"/>
                  <a:cs typeface="+mn-cs"/>
                </a:rPr>
                <a:t>Learning</a:t>
              </a:r>
            </a:p>
          </p:txBody>
        </p:sp>
        <p:sp>
          <p:nvSpPr>
            <p:cNvPr id="41" name="TextBox 19">
              <a:extLst>
                <a:ext uri="{FF2B5EF4-FFF2-40B4-BE49-F238E27FC236}">
                  <a16:creationId xmlns:a16="http://schemas.microsoft.com/office/drawing/2014/main" id="{94DA94B7-0B95-C6F2-4DAF-865BAA7F82E0}"/>
                </a:ext>
              </a:extLst>
            </p:cNvPr>
            <p:cNvSpPr txBox="1"/>
            <p:nvPr/>
          </p:nvSpPr>
          <p:spPr>
            <a:xfrm rot="16200000">
              <a:off x="824876" y="3710584"/>
              <a:ext cx="1039648" cy="495996"/>
            </a:xfrm>
            <a:prstGeom prst="rect">
              <a:avLst/>
            </a:prstGeom>
            <a:noFill/>
            <a:ln>
              <a:noFill/>
            </a:ln>
          </p:spPr>
          <p:txBody>
            <a:bodyPr wrap="none" lIns="0" tIns="36557" rIns="0" bIns="0" rtlCol="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3943" rtl="0" eaLnBrk="1" fontAlgn="auto" latinLnBrk="0" hangingPunct="1">
                <a:lnSpc>
                  <a:spcPct val="100000"/>
                </a:lnSpc>
                <a:spcBef>
                  <a:spcPts val="0"/>
                </a:spcBef>
                <a:spcAft>
                  <a:spcPts val="0"/>
                </a:spcAft>
                <a:buClr>
                  <a:srgbClr val="27ACAA"/>
                </a:buClr>
                <a:buSzPct val="70000"/>
                <a:buFontTx/>
                <a:buNone/>
                <a:tabLst/>
                <a:defRPr/>
              </a:pPr>
              <a:r>
                <a:rPr kumimoji="0" lang="en-US" sz="1399" b="1" i="0" u="none" strike="noStrike" kern="1200" cap="none" spc="0" normalizeH="0" baseline="0" noProof="0">
                  <a:ln>
                    <a:noFill/>
                  </a:ln>
                  <a:solidFill>
                    <a:schemeClr val="bg1"/>
                  </a:solidFill>
                  <a:effectLst/>
                  <a:uLnTx/>
                  <a:uFillTx/>
                  <a:ea typeface="+mn-ea"/>
                  <a:cs typeface="+mn-cs"/>
                </a:rPr>
                <a:t>Artificial</a:t>
              </a:r>
            </a:p>
            <a:p>
              <a:pPr marL="0" marR="0" lvl="0" indent="0" algn="ctr" defTabSz="913943" rtl="0" eaLnBrk="1" fontAlgn="auto" latinLnBrk="0" hangingPunct="1">
                <a:lnSpc>
                  <a:spcPct val="100000"/>
                </a:lnSpc>
                <a:spcBef>
                  <a:spcPts val="0"/>
                </a:spcBef>
                <a:spcAft>
                  <a:spcPts val="0"/>
                </a:spcAft>
                <a:buClr>
                  <a:srgbClr val="27ACAA"/>
                </a:buClr>
                <a:buSzPct val="70000"/>
                <a:buFontTx/>
                <a:buNone/>
                <a:tabLst/>
                <a:defRPr/>
              </a:pPr>
              <a:r>
                <a:rPr kumimoji="0" lang="en-US" sz="1399" b="1" i="0" u="none" strike="noStrike" kern="1200" cap="none" spc="0" normalizeH="0" baseline="0" noProof="0">
                  <a:ln>
                    <a:noFill/>
                  </a:ln>
                  <a:solidFill>
                    <a:schemeClr val="bg1"/>
                  </a:solidFill>
                  <a:effectLst/>
                  <a:uLnTx/>
                  <a:uFillTx/>
                  <a:ea typeface="+mn-ea"/>
                  <a:cs typeface="+mn-cs"/>
                </a:rPr>
                <a:t>Intelligence</a:t>
              </a:r>
            </a:p>
          </p:txBody>
        </p:sp>
      </p:grpSp>
      <p:sp>
        <p:nvSpPr>
          <p:cNvPr id="42" name="CuadroTexto 44">
            <a:extLst>
              <a:ext uri="{FF2B5EF4-FFF2-40B4-BE49-F238E27FC236}">
                <a16:creationId xmlns:a16="http://schemas.microsoft.com/office/drawing/2014/main" id="{85017DB2-29E5-70A4-48D1-7A0DB168B991}"/>
              </a:ext>
            </a:extLst>
          </p:cNvPr>
          <p:cNvSpPr txBox="1"/>
          <p:nvPr/>
        </p:nvSpPr>
        <p:spPr>
          <a:xfrm>
            <a:off x="579006" y="1531300"/>
            <a:ext cx="3159539" cy="790574"/>
          </a:xfrm>
          <a:prstGeom prst="rect">
            <a:avLst/>
          </a:prstGeom>
          <a:noFill/>
          <a:ln>
            <a:noFill/>
          </a:ln>
        </p:spPr>
        <p:txBody>
          <a:bodyPr wrap="square" lIns="0" tIns="36557" rIns="0" bIns="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1" indent="0" algn="l" defTabSz="913943" rtl="0" eaLnBrk="1" fontAlgn="auto" latinLnBrk="0" hangingPunct="1">
              <a:lnSpc>
                <a:spcPct val="100000"/>
              </a:lnSpc>
              <a:spcBef>
                <a:spcPts val="0"/>
              </a:spcBef>
              <a:spcAft>
                <a:spcPts val="600"/>
              </a:spcAft>
              <a:buClr>
                <a:srgbClr val="27ACAA"/>
              </a:buClr>
              <a:buSzPct val="70000"/>
              <a:buFontTx/>
              <a:buNone/>
              <a:tabLst>
                <a:tab pos="182472" algn="l"/>
              </a:tabLst>
              <a:defRPr/>
            </a:pPr>
            <a:r>
              <a:rPr kumimoji="0" lang="en-US" sz="1399" b="1" i="0" u="none" strike="noStrike" kern="1200" cap="none" spc="0" normalizeH="0" baseline="0" noProof="0">
                <a:ln>
                  <a:noFill/>
                </a:ln>
                <a:solidFill>
                  <a:schemeClr val="bg1"/>
                </a:solidFill>
                <a:effectLst/>
                <a:uLnTx/>
                <a:uFillTx/>
                <a:ea typeface="+mn-ea"/>
                <a:cs typeface="+mn-cs"/>
              </a:rPr>
              <a:t>Artificial Intelligence</a:t>
            </a:r>
          </a:p>
          <a:p>
            <a:pPr marL="0" marR="0" lvl="0" indent="0" algn="l" defTabSz="913943" rtl="0" eaLnBrk="1" fontAlgn="auto" latinLnBrk="0" hangingPunct="1">
              <a:lnSpc>
                <a:spcPct val="100000"/>
              </a:lnSpc>
              <a:spcBef>
                <a:spcPts val="0"/>
              </a:spcBef>
              <a:spcAft>
                <a:spcPts val="600"/>
              </a:spcAft>
              <a:buClr>
                <a:srgbClr val="27ACAA"/>
              </a:buClr>
              <a:buSzPct val="70000"/>
              <a:buFontTx/>
              <a:buNone/>
              <a:tabLst/>
              <a:defRPr/>
            </a:pPr>
            <a:r>
              <a:rPr kumimoji="0" lang="en-IN" sz="999" b="0" i="0" u="none" strike="noStrike" kern="1200" cap="none" spc="0" normalizeH="0" baseline="0" noProof="0">
                <a:ln>
                  <a:noFill/>
                </a:ln>
                <a:solidFill>
                  <a:schemeClr val="bg1"/>
                </a:solidFill>
                <a:effectLst/>
                <a:uLnTx/>
                <a:uFillTx/>
                <a:ea typeface="+mn-ea"/>
                <a:cs typeface="+mn-cs"/>
              </a:rPr>
              <a:t>AI, or artificial intelligence, is a field of computer science that focuses on creating intelligent machines capable of tasks requiring human intelligence. </a:t>
            </a:r>
          </a:p>
        </p:txBody>
      </p:sp>
      <p:sp>
        <p:nvSpPr>
          <p:cNvPr id="43" name="CuadroTexto 44">
            <a:extLst>
              <a:ext uri="{FF2B5EF4-FFF2-40B4-BE49-F238E27FC236}">
                <a16:creationId xmlns:a16="http://schemas.microsoft.com/office/drawing/2014/main" id="{93CBFF08-8315-8C5E-EF45-F00E7F17123C}"/>
              </a:ext>
            </a:extLst>
          </p:cNvPr>
          <p:cNvSpPr txBox="1"/>
          <p:nvPr/>
        </p:nvSpPr>
        <p:spPr>
          <a:xfrm>
            <a:off x="579006" y="2579397"/>
            <a:ext cx="3159539" cy="790574"/>
          </a:xfrm>
          <a:prstGeom prst="rect">
            <a:avLst/>
          </a:prstGeom>
          <a:noFill/>
          <a:ln>
            <a:noFill/>
          </a:ln>
        </p:spPr>
        <p:txBody>
          <a:bodyPr wrap="square" lIns="0" tIns="36557" rIns="0" bIns="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1" indent="0" algn="l" defTabSz="913943" rtl="0" eaLnBrk="1" fontAlgn="auto" latinLnBrk="0" hangingPunct="1">
              <a:lnSpc>
                <a:spcPct val="100000"/>
              </a:lnSpc>
              <a:spcBef>
                <a:spcPts val="0"/>
              </a:spcBef>
              <a:spcAft>
                <a:spcPts val="600"/>
              </a:spcAft>
              <a:buClr>
                <a:srgbClr val="27ACAA"/>
              </a:buClr>
              <a:buSzPct val="70000"/>
              <a:buFontTx/>
              <a:buNone/>
              <a:tabLst>
                <a:tab pos="182472" algn="l"/>
              </a:tabLst>
              <a:defRPr/>
            </a:pPr>
            <a:r>
              <a:rPr kumimoji="0" lang="en-US" sz="1399" b="1" i="0" u="none" strike="noStrike" kern="1200" cap="none" spc="0" normalizeH="0" baseline="0" noProof="0">
                <a:ln>
                  <a:noFill/>
                </a:ln>
                <a:solidFill>
                  <a:schemeClr val="bg1"/>
                </a:solidFill>
                <a:effectLst/>
                <a:uLnTx/>
                <a:uFillTx/>
                <a:ea typeface="+mn-ea"/>
                <a:cs typeface="+mn-cs"/>
              </a:rPr>
              <a:t>Machine Learning</a:t>
            </a:r>
          </a:p>
          <a:p>
            <a:pPr marL="0" marR="0" lvl="0" indent="0" algn="l" defTabSz="913943" rtl="0" eaLnBrk="1" fontAlgn="auto" latinLnBrk="0" hangingPunct="1">
              <a:lnSpc>
                <a:spcPct val="100000"/>
              </a:lnSpc>
              <a:spcBef>
                <a:spcPts val="0"/>
              </a:spcBef>
              <a:spcAft>
                <a:spcPts val="600"/>
              </a:spcAft>
              <a:buClr>
                <a:srgbClr val="27ACAA"/>
              </a:buClr>
              <a:buSzPct val="70000"/>
              <a:buFontTx/>
              <a:buNone/>
              <a:tabLst/>
              <a:defRPr/>
            </a:pPr>
            <a:r>
              <a:rPr kumimoji="0" lang="en-IN" sz="999" b="0" i="0" u="none" strike="noStrike" kern="1200" cap="none" spc="0" normalizeH="0" baseline="0" noProof="0">
                <a:ln>
                  <a:noFill/>
                </a:ln>
                <a:solidFill>
                  <a:schemeClr val="bg1"/>
                </a:solidFill>
                <a:effectLst/>
                <a:uLnTx/>
                <a:uFillTx/>
                <a:ea typeface="+mn-ea"/>
                <a:cs typeface="+mn-cs"/>
              </a:rPr>
              <a:t>Machine learning is a subfield of artificial intelligence, which is broadly defined as the capability of a machine to imitate intelligent human behaviour.</a:t>
            </a:r>
          </a:p>
        </p:txBody>
      </p:sp>
      <p:sp>
        <p:nvSpPr>
          <p:cNvPr id="44" name="CuadroTexto 44">
            <a:extLst>
              <a:ext uri="{FF2B5EF4-FFF2-40B4-BE49-F238E27FC236}">
                <a16:creationId xmlns:a16="http://schemas.microsoft.com/office/drawing/2014/main" id="{04BA4BB5-CF70-E13F-6F08-AAEE78F23B75}"/>
              </a:ext>
            </a:extLst>
          </p:cNvPr>
          <p:cNvSpPr txBox="1"/>
          <p:nvPr/>
        </p:nvSpPr>
        <p:spPr>
          <a:xfrm>
            <a:off x="579004" y="3558470"/>
            <a:ext cx="3354015" cy="636765"/>
          </a:xfrm>
          <a:prstGeom prst="rect">
            <a:avLst/>
          </a:prstGeom>
          <a:noFill/>
          <a:ln>
            <a:noFill/>
          </a:ln>
        </p:spPr>
        <p:txBody>
          <a:bodyPr wrap="square" lIns="0" tIns="36557" rIns="0" bIns="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1" indent="0" algn="l" defTabSz="913943" rtl="0" eaLnBrk="1" fontAlgn="auto" latinLnBrk="0" hangingPunct="1">
              <a:lnSpc>
                <a:spcPct val="100000"/>
              </a:lnSpc>
              <a:spcBef>
                <a:spcPts val="0"/>
              </a:spcBef>
              <a:spcAft>
                <a:spcPts val="600"/>
              </a:spcAft>
              <a:buClr>
                <a:srgbClr val="27ACAA"/>
              </a:buClr>
              <a:buSzPct val="70000"/>
              <a:buFontTx/>
              <a:buNone/>
              <a:tabLst>
                <a:tab pos="182472" algn="l"/>
              </a:tabLst>
              <a:defRPr/>
            </a:pPr>
            <a:r>
              <a:rPr kumimoji="0" lang="en-US" sz="1399" b="1" i="0" u="none" strike="noStrike" kern="1200" cap="none" spc="0" normalizeH="0" baseline="0" noProof="0">
                <a:ln>
                  <a:noFill/>
                </a:ln>
                <a:solidFill>
                  <a:schemeClr val="bg1"/>
                </a:solidFill>
                <a:effectLst/>
                <a:uLnTx/>
                <a:uFillTx/>
                <a:ea typeface="+mn-ea"/>
                <a:cs typeface="+mn-cs"/>
              </a:rPr>
              <a:t>Deep Learning</a:t>
            </a:r>
          </a:p>
          <a:p>
            <a:pPr marL="0" marR="0" lvl="0" indent="0" algn="l" defTabSz="913943" rtl="0" eaLnBrk="1" fontAlgn="auto" latinLnBrk="0" hangingPunct="1">
              <a:lnSpc>
                <a:spcPct val="100000"/>
              </a:lnSpc>
              <a:spcBef>
                <a:spcPts val="0"/>
              </a:spcBef>
              <a:spcAft>
                <a:spcPts val="600"/>
              </a:spcAft>
              <a:buClr>
                <a:srgbClr val="27ACAA"/>
              </a:buClr>
              <a:buSzPct val="70000"/>
              <a:buFontTx/>
              <a:buNone/>
              <a:tabLst/>
              <a:defRPr/>
            </a:pPr>
            <a:r>
              <a:rPr kumimoji="0" lang="en-IN" sz="999" b="0" i="0" u="none" strike="noStrike" kern="1200" cap="none" spc="0" normalizeH="0" baseline="0" noProof="0">
                <a:ln>
                  <a:noFill/>
                </a:ln>
                <a:solidFill>
                  <a:schemeClr val="bg1"/>
                </a:solidFill>
                <a:effectLst/>
                <a:uLnTx/>
                <a:uFillTx/>
                <a:ea typeface="+mn-ea"/>
                <a:cs typeface="+mn-cs"/>
              </a:rPr>
              <a:t>Deep learning is a subset of machine learning, which is essentially a neural network with three or more layers. </a:t>
            </a:r>
          </a:p>
        </p:txBody>
      </p:sp>
      <p:sp>
        <p:nvSpPr>
          <p:cNvPr id="45" name="CuadroTexto 44">
            <a:extLst>
              <a:ext uri="{FF2B5EF4-FFF2-40B4-BE49-F238E27FC236}">
                <a16:creationId xmlns:a16="http://schemas.microsoft.com/office/drawing/2014/main" id="{2823DF09-5ADB-91D0-173B-6D1856F9BB09}"/>
              </a:ext>
            </a:extLst>
          </p:cNvPr>
          <p:cNvSpPr txBox="1"/>
          <p:nvPr/>
        </p:nvSpPr>
        <p:spPr>
          <a:xfrm>
            <a:off x="579006" y="4383732"/>
            <a:ext cx="3159539" cy="1098190"/>
          </a:xfrm>
          <a:prstGeom prst="rect">
            <a:avLst/>
          </a:prstGeom>
          <a:noFill/>
          <a:ln>
            <a:noFill/>
          </a:ln>
        </p:spPr>
        <p:txBody>
          <a:bodyPr wrap="square" lIns="0" tIns="36557" rIns="0" bIns="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3943" rtl="0" eaLnBrk="1" fontAlgn="auto" latinLnBrk="0" hangingPunct="1">
              <a:lnSpc>
                <a:spcPct val="100000"/>
              </a:lnSpc>
              <a:spcBef>
                <a:spcPts val="0"/>
              </a:spcBef>
              <a:spcAft>
                <a:spcPts val="600"/>
              </a:spcAft>
              <a:buClr>
                <a:srgbClr val="27ACAA"/>
              </a:buClr>
              <a:buSzPct val="70000"/>
              <a:buFontTx/>
              <a:buNone/>
              <a:tabLst/>
              <a:defRPr/>
            </a:pPr>
            <a:r>
              <a:rPr kumimoji="0" lang="en-US" sz="1399" b="1" i="0" u="none" strike="noStrike" kern="1200" cap="none" spc="0" normalizeH="0" baseline="0" noProof="0">
                <a:ln>
                  <a:noFill/>
                </a:ln>
                <a:solidFill>
                  <a:schemeClr val="bg1"/>
                </a:solidFill>
                <a:effectLst/>
                <a:uLnTx/>
                <a:uFillTx/>
                <a:ea typeface="+mn-ea"/>
                <a:cs typeface="+mn-cs"/>
              </a:rPr>
              <a:t>Generative AI</a:t>
            </a:r>
          </a:p>
          <a:p>
            <a:pPr marL="0" marR="0" lvl="0" indent="0" algn="l" defTabSz="913943" rtl="0" eaLnBrk="1" fontAlgn="auto" latinLnBrk="0" hangingPunct="1">
              <a:lnSpc>
                <a:spcPct val="100000"/>
              </a:lnSpc>
              <a:spcBef>
                <a:spcPts val="0"/>
              </a:spcBef>
              <a:spcAft>
                <a:spcPts val="1199"/>
              </a:spcAft>
              <a:buClr>
                <a:srgbClr val="27ACAA"/>
              </a:buClr>
              <a:buSzPct val="70000"/>
              <a:buFontTx/>
              <a:buNone/>
              <a:tabLst/>
              <a:defRPr/>
            </a:pPr>
            <a:r>
              <a:rPr kumimoji="0" lang="en-IN" sz="999" b="0" i="0" u="none" strike="noStrike" kern="1200" cap="none" spc="0" normalizeH="0" baseline="0" noProof="0">
                <a:ln>
                  <a:noFill/>
                </a:ln>
                <a:solidFill>
                  <a:schemeClr val="bg1"/>
                </a:solidFill>
                <a:effectLst/>
                <a:uLnTx/>
                <a:uFillTx/>
                <a:ea typeface="+mn-ea"/>
                <a:cs typeface="+mn-cs"/>
              </a:rPr>
              <a:t>Generative AI is a type of artificial intelligence that can create new content such as images, text, audio, or video based on the data it has been trained on, using techniques like large language models, transformer neural networks, and generative adversarial networks</a:t>
            </a:r>
            <a:endParaRPr kumimoji="0" lang="en-US" sz="1199" b="0" i="0" u="none" strike="noStrike" kern="1200" cap="none" spc="0" normalizeH="0" baseline="0" noProof="0">
              <a:ln>
                <a:noFill/>
              </a:ln>
              <a:solidFill>
                <a:schemeClr val="bg1"/>
              </a:solidFill>
              <a:effectLst/>
              <a:uLnTx/>
              <a:uFillTx/>
              <a:ea typeface="+mn-ea"/>
              <a:cs typeface="+mn-cs"/>
            </a:endParaRPr>
          </a:p>
        </p:txBody>
      </p:sp>
      <p:cxnSp>
        <p:nvCxnSpPr>
          <p:cNvPr id="46" name="Straight Connector 45">
            <a:extLst>
              <a:ext uri="{FF2B5EF4-FFF2-40B4-BE49-F238E27FC236}">
                <a16:creationId xmlns:a16="http://schemas.microsoft.com/office/drawing/2014/main" id="{7C93CFF0-6858-E5CD-C3F4-2A81C5722E7E}"/>
              </a:ext>
            </a:extLst>
          </p:cNvPr>
          <p:cNvCxnSpPr>
            <a:cxnSpLocks/>
          </p:cNvCxnSpPr>
          <p:nvPr/>
        </p:nvCxnSpPr>
        <p:spPr>
          <a:xfrm>
            <a:off x="2512758" y="1667687"/>
            <a:ext cx="2623496" cy="0"/>
          </a:xfrm>
          <a:prstGeom prst="line">
            <a:avLst/>
          </a:prstGeom>
          <a:ln w="9525">
            <a:solidFill>
              <a:schemeClr val="tx2"/>
            </a:solidFill>
            <a:tailEnd type="none"/>
          </a:ln>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E3A92CAC-67A1-B5F1-2160-6591F197914C}"/>
              </a:ext>
            </a:extLst>
          </p:cNvPr>
          <p:cNvCxnSpPr>
            <a:cxnSpLocks/>
          </p:cNvCxnSpPr>
          <p:nvPr/>
        </p:nvCxnSpPr>
        <p:spPr>
          <a:xfrm>
            <a:off x="2205112" y="2726613"/>
            <a:ext cx="2903691" cy="0"/>
          </a:xfrm>
          <a:prstGeom prst="line">
            <a:avLst/>
          </a:prstGeom>
          <a:ln w="9525">
            <a:solidFill>
              <a:schemeClr val="tx2"/>
            </a:solidFill>
            <a:tailEnd type="none"/>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50FE1C19-1486-DCC8-C573-1AAE6C2B4689}"/>
              </a:ext>
            </a:extLst>
          </p:cNvPr>
          <p:cNvCxnSpPr>
            <a:cxnSpLocks/>
          </p:cNvCxnSpPr>
          <p:nvPr/>
        </p:nvCxnSpPr>
        <p:spPr>
          <a:xfrm>
            <a:off x="1879371" y="3701475"/>
            <a:ext cx="3378579" cy="0"/>
          </a:xfrm>
          <a:prstGeom prst="line">
            <a:avLst/>
          </a:prstGeom>
          <a:ln w="9525">
            <a:solidFill>
              <a:schemeClr val="tx2"/>
            </a:solidFill>
            <a:tailEnd type="none"/>
          </a:ln>
        </p:spPr>
        <p:style>
          <a:lnRef idx="1">
            <a:schemeClr val="accent1"/>
          </a:lnRef>
          <a:fillRef idx="0">
            <a:schemeClr val="accent1"/>
          </a:fillRef>
          <a:effectRef idx="0">
            <a:schemeClr val="accent1"/>
          </a:effectRef>
          <a:fontRef idx="minor">
            <a:schemeClr val="tx1"/>
          </a:fontRef>
        </p:style>
      </p:cxnSp>
      <p:cxnSp>
        <p:nvCxnSpPr>
          <p:cNvPr id="49" name="Straight Connector 48">
            <a:extLst>
              <a:ext uri="{FF2B5EF4-FFF2-40B4-BE49-F238E27FC236}">
                <a16:creationId xmlns:a16="http://schemas.microsoft.com/office/drawing/2014/main" id="{EEEB80F9-4552-4C0B-7F28-816BF9EABAD3}"/>
              </a:ext>
            </a:extLst>
          </p:cNvPr>
          <p:cNvCxnSpPr>
            <a:cxnSpLocks/>
          </p:cNvCxnSpPr>
          <p:nvPr/>
        </p:nvCxnSpPr>
        <p:spPr>
          <a:xfrm>
            <a:off x="1856962" y="4513328"/>
            <a:ext cx="3664375" cy="0"/>
          </a:xfrm>
          <a:prstGeom prst="line">
            <a:avLst/>
          </a:prstGeom>
          <a:ln w="9525">
            <a:solidFill>
              <a:schemeClr val="tx2"/>
            </a:solidFill>
            <a:tailEnd type="none"/>
          </a:ln>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id="{C06F3B88-F57C-183D-10AF-F5DB4BF35F96}"/>
              </a:ext>
            </a:extLst>
          </p:cNvPr>
          <p:cNvCxnSpPr>
            <a:cxnSpLocks/>
          </p:cNvCxnSpPr>
          <p:nvPr/>
        </p:nvCxnSpPr>
        <p:spPr>
          <a:xfrm>
            <a:off x="8393216" y="1667687"/>
            <a:ext cx="1527215" cy="0"/>
          </a:xfrm>
          <a:prstGeom prst="line">
            <a:avLst/>
          </a:prstGeom>
          <a:ln w="9525">
            <a:solidFill>
              <a:schemeClr val="tx2"/>
            </a:solidFill>
            <a:tailEnd type="none"/>
          </a:ln>
        </p:spPr>
        <p:style>
          <a:lnRef idx="1">
            <a:schemeClr val="accent1"/>
          </a:lnRef>
          <a:fillRef idx="0">
            <a:schemeClr val="accent1"/>
          </a:fillRef>
          <a:effectRef idx="0">
            <a:schemeClr val="accent1"/>
          </a:effectRef>
          <a:fontRef idx="minor">
            <a:schemeClr val="tx1"/>
          </a:fontRef>
        </p:style>
      </p:cxnSp>
      <p:cxnSp>
        <p:nvCxnSpPr>
          <p:cNvPr id="51" name="Straight Connector 50">
            <a:extLst>
              <a:ext uri="{FF2B5EF4-FFF2-40B4-BE49-F238E27FC236}">
                <a16:creationId xmlns:a16="http://schemas.microsoft.com/office/drawing/2014/main" id="{81A1711B-1FBF-2529-EAED-8886D4AF89D1}"/>
              </a:ext>
            </a:extLst>
          </p:cNvPr>
          <p:cNvCxnSpPr>
            <a:cxnSpLocks/>
          </p:cNvCxnSpPr>
          <p:nvPr/>
        </p:nvCxnSpPr>
        <p:spPr>
          <a:xfrm>
            <a:off x="8393216" y="2720016"/>
            <a:ext cx="1527215" cy="0"/>
          </a:xfrm>
          <a:prstGeom prst="line">
            <a:avLst/>
          </a:prstGeom>
          <a:ln w="9525">
            <a:solidFill>
              <a:schemeClr val="tx2"/>
            </a:solidFill>
            <a:tailEnd type="none"/>
          </a:ln>
        </p:spPr>
        <p:style>
          <a:lnRef idx="1">
            <a:schemeClr val="accent1"/>
          </a:lnRef>
          <a:fillRef idx="0">
            <a:schemeClr val="accent1"/>
          </a:fillRef>
          <a:effectRef idx="0">
            <a:schemeClr val="accent1"/>
          </a:effectRef>
          <a:fontRef idx="minor">
            <a:schemeClr val="tx1"/>
          </a:fontRef>
        </p:style>
      </p:cxnSp>
      <p:cxnSp>
        <p:nvCxnSpPr>
          <p:cNvPr id="52" name="Straight Connector 51">
            <a:extLst>
              <a:ext uri="{FF2B5EF4-FFF2-40B4-BE49-F238E27FC236}">
                <a16:creationId xmlns:a16="http://schemas.microsoft.com/office/drawing/2014/main" id="{30DD9751-BB3C-B8D2-6C48-1926CA7AD65B}"/>
              </a:ext>
            </a:extLst>
          </p:cNvPr>
          <p:cNvCxnSpPr>
            <a:cxnSpLocks/>
          </p:cNvCxnSpPr>
          <p:nvPr/>
        </p:nvCxnSpPr>
        <p:spPr>
          <a:xfrm>
            <a:off x="8234115" y="3701475"/>
            <a:ext cx="1686316" cy="0"/>
          </a:xfrm>
          <a:prstGeom prst="line">
            <a:avLst/>
          </a:prstGeom>
          <a:ln w="9525">
            <a:solidFill>
              <a:schemeClr val="tx2"/>
            </a:solidFill>
            <a:tailEnd type="none"/>
          </a:ln>
        </p:spPr>
        <p:style>
          <a:lnRef idx="1">
            <a:schemeClr val="accent1"/>
          </a:lnRef>
          <a:fillRef idx="0">
            <a:schemeClr val="accent1"/>
          </a:fillRef>
          <a:effectRef idx="0">
            <a:schemeClr val="accent1"/>
          </a:effectRef>
          <a:fontRef idx="minor">
            <a:schemeClr val="tx1"/>
          </a:fontRef>
        </p:style>
      </p:cxnSp>
      <p:cxnSp>
        <p:nvCxnSpPr>
          <p:cNvPr id="53" name="Straight Connector 52">
            <a:extLst>
              <a:ext uri="{FF2B5EF4-FFF2-40B4-BE49-F238E27FC236}">
                <a16:creationId xmlns:a16="http://schemas.microsoft.com/office/drawing/2014/main" id="{355F56DB-E941-1578-BC17-180A29B49053}"/>
              </a:ext>
            </a:extLst>
          </p:cNvPr>
          <p:cNvCxnSpPr>
            <a:cxnSpLocks/>
          </p:cNvCxnSpPr>
          <p:nvPr/>
        </p:nvCxnSpPr>
        <p:spPr>
          <a:xfrm>
            <a:off x="7971084" y="4513328"/>
            <a:ext cx="1949347" cy="0"/>
          </a:xfrm>
          <a:prstGeom prst="line">
            <a:avLst/>
          </a:prstGeom>
          <a:ln w="9525">
            <a:solidFill>
              <a:schemeClr val="tx2"/>
            </a:solidFill>
            <a:tailEnd type="none"/>
          </a:ln>
        </p:spPr>
        <p:style>
          <a:lnRef idx="1">
            <a:schemeClr val="accent1"/>
          </a:lnRef>
          <a:fillRef idx="0">
            <a:schemeClr val="accent1"/>
          </a:fillRef>
          <a:effectRef idx="0">
            <a:schemeClr val="accent1"/>
          </a:effectRef>
          <a:fontRef idx="minor">
            <a:schemeClr val="tx1"/>
          </a:fontRef>
        </p:style>
      </p:cxnSp>
      <p:sp>
        <p:nvSpPr>
          <p:cNvPr id="54" name="ZoneTexte 17">
            <a:extLst>
              <a:ext uri="{FF2B5EF4-FFF2-40B4-BE49-F238E27FC236}">
                <a16:creationId xmlns:a16="http://schemas.microsoft.com/office/drawing/2014/main" id="{1BB1CE21-D700-7B9A-D043-5115693FD812}"/>
              </a:ext>
            </a:extLst>
          </p:cNvPr>
          <p:cNvSpPr txBox="1"/>
          <p:nvPr/>
        </p:nvSpPr>
        <p:spPr>
          <a:xfrm>
            <a:off x="10058716" y="1504381"/>
            <a:ext cx="492231" cy="326612"/>
          </a:xfrm>
          <a:prstGeom prst="rect">
            <a:avLst/>
          </a:prstGeom>
          <a:noFill/>
          <a:ln w="12700" cap="sq">
            <a:noFill/>
            <a:miter lim="800000"/>
          </a:ln>
        </p:spPr>
        <p:txBody>
          <a:bodyPr wrap="none" lIns="0" tIns="0" rIns="0" bIns="0" rtlCol="0"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620930" rtl="0" eaLnBrk="1" fontAlgn="auto" latinLnBrk="0" hangingPunct="1">
              <a:lnSpc>
                <a:spcPct val="100000"/>
              </a:lnSpc>
              <a:spcBef>
                <a:spcPts val="0"/>
              </a:spcBef>
              <a:spcAft>
                <a:spcPts val="544"/>
              </a:spcAft>
              <a:buClr>
                <a:srgbClr val="FFE600"/>
              </a:buClr>
              <a:buSzPct val="80000"/>
              <a:buFontTx/>
              <a:buNone/>
              <a:tabLst/>
              <a:defRPr/>
            </a:pPr>
            <a:r>
              <a:rPr kumimoji="0" lang="fr-FR" sz="1399" b="0" i="0" u="none" strike="noStrike" kern="0" cap="none" spc="0" normalizeH="0" baseline="0" noProof="0">
                <a:ln>
                  <a:noFill/>
                </a:ln>
                <a:solidFill>
                  <a:schemeClr val="bg1"/>
                </a:solidFill>
                <a:effectLst/>
                <a:uLnTx/>
                <a:uFillTx/>
                <a:ea typeface="+mn-ea"/>
                <a:cs typeface="+mn-cs"/>
              </a:rPr>
              <a:t>1943</a:t>
            </a:r>
          </a:p>
        </p:txBody>
      </p:sp>
      <p:sp>
        <p:nvSpPr>
          <p:cNvPr id="55" name="ZoneTexte 17">
            <a:extLst>
              <a:ext uri="{FF2B5EF4-FFF2-40B4-BE49-F238E27FC236}">
                <a16:creationId xmlns:a16="http://schemas.microsoft.com/office/drawing/2014/main" id="{906DF304-C84F-97FF-850D-DDE7278F7CC4}"/>
              </a:ext>
            </a:extLst>
          </p:cNvPr>
          <p:cNvSpPr txBox="1"/>
          <p:nvPr/>
        </p:nvSpPr>
        <p:spPr>
          <a:xfrm>
            <a:off x="10058716" y="2554147"/>
            <a:ext cx="492231" cy="326612"/>
          </a:xfrm>
          <a:prstGeom prst="rect">
            <a:avLst/>
          </a:prstGeom>
          <a:noFill/>
          <a:ln w="12700" cap="sq">
            <a:noFill/>
            <a:miter lim="800000"/>
          </a:ln>
        </p:spPr>
        <p:txBody>
          <a:bodyPr wrap="none" lIns="0" tIns="0" rIns="0" bIns="0" rtlCol="0"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620930" rtl="0" eaLnBrk="1" fontAlgn="auto" latinLnBrk="0" hangingPunct="1">
              <a:lnSpc>
                <a:spcPct val="100000"/>
              </a:lnSpc>
              <a:spcBef>
                <a:spcPts val="0"/>
              </a:spcBef>
              <a:spcAft>
                <a:spcPts val="544"/>
              </a:spcAft>
              <a:buClr>
                <a:srgbClr val="FFE600"/>
              </a:buClr>
              <a:buSzPct val="80000"/>
              <a:buFontTx/>
              <a:buNone/>
              <a:tabLst/>
              <a:defRPr/>
            </a:pPr>
            <a:r>
              <a:rPr kumimoji="0" lang="fr-FR" sz="1399" b="0" i="0" u="none" strike="noStrike" kern="0" cap="none" spc="0" normalizeH="0" baseline="0" noProof="0">
                <a:ln>
                  <a:noFill/>
                </a:ln>
                <a:solidFill>
                  <a:schemeClr val="bg1"/>
                </a:solidFill>
                <a:effectLst/>
                <a:uLnTx/>
                <a:uFillTx/>
                <a:ea typeface="+mn-ea"/>
                <a:cs typeface="+mn-cs"/>
              </a:rPr>
              <a:t>1959</a:t>
            </a:r>
          </a:p>
        </p:txBody>
      </p:sp>
      <p:sp>
        <p:nvSpPr>
          <p:cNvPr id="56" name="ZoneTexte 17">
            <a:extLst>
              <a:ext uri="{FF2B5EF4-FFF2-40B4-BE49-F238E27FC236}">
                <a16:creationId xmlns:a16="http://schemas.microsoft.com/office/drawing/2014/main" id="{518988AD-427A-4984-5D37-26A94978FFE8}"/>
              </a:ext>
            </a:extLst>
          </p:cNvPr>
          <p:cNvSpPr txBox="1"/>
          <p:nvPr/>
        </p:nvSpPr>
        <p:spPr>
          <a:xfrm>
            <a:off x="10058716" y="3538169"/>
            <a:ext cx="492231" cy="326612"/>
          </a:xfrm>
          <a:prstGeom prst="rect">
            <a:avLst/>
          </a:prstGeom>
          <a:noFill/>
          <a:ln w="12700" cap="sq">
            <a:noFill/>
            <a:miter lim="800000"/>
          </a:ln>
        </p:spPr>
        <p:txBody>
          <a:bodyPr wrap="none" lIns="0" tIns="0" rIns="0" bIns="0" rtlCol="0"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620930" rtl="0" eaLnBrk="1" fontAlgn="auto" latinLnBrk="0" hangingPunct="1">
              <a:lnSpc>
                <a:spcPct val="100000"/>
              </a:lnSpc>
              <a:spcBef>
                <a:spcPts val="0"/>
              </a:spcBef>
              <a:spcAft>
                <a:spcPts val="544"/>
              </a:spcAft>
              <a:buClr>
                <a:srgbClr val="FFE600"/>
              </a:buClr>
              <a:buSzPct val="80000"/>
              <a:buFontTx/>
              <a:buNone/>
              <a:tabLst/>
              <a:defRPr/>
            </a:pPr>
            <a:r>
              <a:rPr kumimoji="0" lang="fr-FR" sz="1399" b="0" i="0" u="none" strike="noStrike" kern="0" cap="none" spc="0" normalizeH="0" baseline="0" noProof="0">
                <a:ln>
                  <a:noFill/>
                </a:ln>
                <a:solidFill>
                  <a:schemeClr val="bg1"/>
                </a:solidFill>
                <a:effectLst/>
                <a:uLnTx/>
                <a:uFillTx/>
                <a:ea typeface="+mn-ea"/>
                <a:cs typeface="+mn-cs"/>
              </a:rPr>
              <a:t>2006</a:t>
            </a:r>
          </a:p>
        </p:txBody>
      </p:sp>
      <p:sp>
        <p:nvSpPr>
          <p:cNvPr id="57" name="ZoneTexte 17">
            <a:extLst>
              <a:ext uri="{FF2B5EF4-FFF2-40B4-BE49-F238E27FC236}">
                <a16:creationId xmlns:a16="http://schemas.microsoft.com/office/drawing/2014/main" id="{B47D509F-5BEA-7BE2-0607-D26B2F71DFB4}"/>
              </a:ext>
            </a:extLst>
          </p:cNvPr>
          <p:cNvSpPr txBox="1"/>
          <p:nvPr/>
        </p:nvSpPr>
        <p:spPr>
          <a:xfrm>
            <a:off x="10058716" y="4350022"/>
            <a:ext cx="492231" cy="326612"/>
          </a:xfrm>
          <a:prstGeom prst="rect">
            <a:avLst/>
          </a:prstGeom>
          <a:noFill/>
          <a:ln w="12700" cap="sq">
            <a:noFill/>
            <a:miter lim="800000"/>
          </a:ln>
        </p:spPr>
        <p:txBody>
          <a:bodyPr wrap="none" lIns="0" tIns="0" rIns="0" bIns="0" rtlCol="0"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620930" rtl="0" eaLnBrk="1" fontAlgn="auto" latinLnBrk="0" hangingPunct="1">
              <a:lnSpc>
                <a:spcPct val="100000"/>
              </a:lnSpc>
              <a:spcBef>
                <a:spcPts val="0"/>
              </a:spcBef>
              <a:spcAft>
                <a:spcPts val="544"/>
              </a:spcAft>
              <a:buClr>
                <a:srgbClr val="FFE600"/>
              </a:buClr>
              <a:buSzPct val="80000"/>
              <a:buFontTx/>
              <a:buNone/>
              <a:tabLst/>
              <a:defRPr/>
            </a:pPr>
            <a:r>
              <a:rPr kumimoji="0" lang="fr-FR" sz="1399" b="0" i="0" u="none" strike="noStrike" kern="0" cap="none" spc="0" normalizeH="0" baseline="0" noProof="0">
                <a:ln>
                  <a:noFill/>
                </a:ln>
                <a:solidFill>
                  <a:schemeClr val="bg1"/>
                </a:solidFill>
                <a:effectLst/>
                <a:uLnTx/>
                <a:uFillTx/>
                <a:ea typeface="+mn-ea"/>
                <a:cs typeface="+mn-cs"/>
              </a:rPr>
              <a:t>2017</a:t>
            </a:r>
          </a:p>
        </p:txBody>
      </p:sp>
      <p:sp>
        <p:nvSpPr>
          <p:cNvPr id="58" name="Arrow: Left-Right 33">
            <a:extLst>
              <a:ext uri="{FF2B5EF4-FFF2-40B4-BE49-F238E27FC236}">
                <a16:creationId xmlns:a16="http://schemas.microsoft.com/office/drawing/2014/main" id="{0BB6B592-5DB0-7328-A5BE-9B552F64801B}"/>
              </a:ext>
            </a:extLst>
          </p:cNvPr>
          <p:cNvSpPr/>
          <p:nvPr/>
        </p:nvSpPr>
        <p:spPr>
          <a:xfrm>
            <a:off x="9769381" y="925453"/>
            <a:ext cx="1070900" cy="430631"/>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b" anchorCtr="0">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1" indent="0" algn="ctr" defTabSz="913943" rtl="0" eaLnBrk="1" fontAlgn="auto" latinLnBrk="0" hangingPunct="1">
              <a:lnSpc>
                <a:spcPct val="100000"/>
              </a:lnSpc>
              <a:spcBef>
                <a:spcPts val="0"/>
              </a:spcBef>
              <a:spcAft>
                <a:spcPts val="600"/>
              </a:spcAft>
              <a:buClr>
                <a:srgbClr val="27ACAA"/>
              </a:buClr>
              <a:buSzPct val="70000"/>
              <a:buFontTx/>
              <a:buNone/>
              <a:tabLst>
                <a:tab pos="182472" algn="l"/>
              </a:tabLst>
              <a:defRPr/>
            </a:pPr>
            <a:r>
              <a:rPr kumimoji="0" lang="en-US" sz="1399" b="1" i="0" u="none" strike="noStrike" kern="1200" cap="none" spc="0" normalizeH="0" baseline="0" noProof="0">
                <a:ln>
                  <a:noFill/>
                </a:ln>
                <a:solidFill>
                  <a:schemeClr val="bg1"/>
                </a:solidFill>
                <a:effectLst/>
                <a:uLnTx/>
                <a:uFillTx/>
                <a:ea typeface="+mn-ea"/>
                <a:cs typeface="+mn-cs"/>
              </a:rPr>
              <a:t>Technology Appearance</a:t>
            </a:r>
          </a:p>
        </p:txBody>
      </p:sp>
      <p:sp>
        <p:nvSpPr>
          <p:cNvPr id="61" name="Text Placeholder 2">
            <a:extLst>
              <a:ext uri="{FF2B5EF4-FFF2-40B4-BE49-F238E27FC236}">
                <a16:creationId xmlns:a16="http://schemas.microsoft.com/office/drawing/2014/main" id="{123C2383-D30A-CAA6-28D3-250983C87533}"/>
              </a:ext>
            </a:extLst>
          </p:cNvPr>
          <p:cNvSpPr txBox="1">
            <a:spLocks/>
          </p:cNvSpPr>
          <p:nvPr/>
        </p:nvSpPr>
        <p:spPr>
          <a:xfrm>
            <a:off x="282850" y="238813"/>
            <a:ext cx="9006624" cy="377935"/>
          </a:xfrm>
          <a:prstGeom prst="rect">
            <a:avLst/>
          </a:prstGeom>
        </p:spPr>
        <p:txBody>
          <a:bodyPr/>
          <a:lstStyle>
            <a:lvl1pPr marL="251874" indent="-251874" algn="l" defTabSz="913943" rtl="0" eaLnBrk="1" latinLnBrk="0" hangingPunct="1">
              <a:spcBef>
                <a:spcPts val="0"/>
              </a:spcBef>
              <a:spcAft>
                <a:spcPts val="600"/>
              </a:spcAft>
              <a:buClr>
                <a:schemeClr val="tx2"/>
              </a:buClr>
              <a:buSzPct val="100000"/>
              <a:buFont typeface="Wingdings" pitchFamily="2" charset="2"/>
              <a:buChar char="§"/>
              <a:defRPr sz="1599" kern="1200">
                <a:solidFill>
                  <a:schemeClr val="bg1"/>
                </a:solidFill>
                <a:latin typeface="+mn-lt"/>
                <a:ea typeface="+mn-ea"/>
                <a:cs typeface="+mn-cs"/>
              </a:defRPr>
            </a:lvl1pPr>
            <a:lvl2pPr marL="503748" indent="-251874" algn="l" defTabSz="913943" rtl="0" eaLnBrk="1" latinLnBrk="0" hangingPunct="1">
              <a:spcBef>
                <a:spcPts val="0"/>
              </a:spcBef>
              <a:spcAft>
                <a:spcPts val="600"/>
              </a:spcAft>
              <a:buClr>
                <a:schemeClr val="tx2"/>
              </a:buClr>
              <a:buSzPct val="100000"/>
              <a:buFont typeface="Wingdings" pitchFamily="2" charset="2"/>
              <a:buChar char="§"/>
              <a:defRPr sz="1599" kern="1200">
                <a:solidFill>
                  <a:schemeClr val="bg1"/>
                </a:solidFill>
                <a:latin typeface="+mn-lt"/>
                <a:ea typeface="+mn-ea"/>
                <a:cs typeface="+mn-cs"/>
              </a:defRPr>
            </a:lvl2pPr>
            <a:lvl3pPr marL="755622" indent="-251874" algn="l" defTabSz="913943" rtl="0" eaLnBrk="1" latinLnBrk="0" hangingPunct="1">
              <a:spcBef>
                <a:spcPts val="0"/>
              </a:spcBef>
              <a:spcAft>
                <a:spcPts val="600"/>
              </a:spcAft>
              <a:buClr>
                <a:schemeClr val="tx2"/>
              </a:buClr>
              <a:buSzPct val="100000"/>
              <a:buFont typeface="Wingdings" pitchFamily="2" charset="2"/>
              <a:buChar char="§"/>
              <a:defRPr sz="1599" kern="1200">
                <a:solidFill>
                  <a:schemeClr val="bg1"/>
                </a:solidFill>
                <a:latin typeface="+mn-lt"/>
                <a:ea typeface="+mn-ea"/>
                <a:cs typeface="+mn-cs"/>
              </a:defRPr>
            </a:lvl3pPr>
            <a:lvl4pPr marL="1007496" indent="-251874" algn="l" defTabSz="913943" rtl="0" eaLnBrk="1" latinLnBrk="0" hangingPunct="1">
              <a:spcBef>
                <a:spcPts val="0"/>
              </a:spcBef>
              <a:spcAft>
                <a:spcPts val="600"/>
              </a:spcAft>
              <a:buClr>
                <a:schemeClr val="tx2"/>
              </a:buClr>
              <a:buSzPct val="100000"/>
              <a:buFont typeface="Wingdings" pitchFamily="2" charset="2"/>
              <a:buChar char="§"/>
              <a:defRPr sz="1599" kern="1200">
                <a:solidFill>
                  <a:schemeClr val="bg1"/>
                </a:solidFill>
                <a:latin typeface="+mn-lt"/>
                <a:ea typeface="+mn-ea"/>
                <a:cs typeface="+mn-cs"/>
              </a:defRPr>
            </a:lvl4pPr>
            <a:lvl5pPr marL="1259370" indent="-251874" algn="l" defTabSz="913943" rtl="0" eaLnBrk="1" latinLnBrk="0" hangingPunct="1">
              <a:spcBef>
                <a:spcPts val="0"/>
              </a:spcBef>
              <a:spcAft>
                <a:spcPts val="600"/>
              </a:spcAft>
              <a:buClr>
                <a:schemeClr val="tx2"/>
              </a:buClr>
              <a:buSzPct val="100000"/>
              <a:buFont typeface="Wingdings" pitchFamily="2" charset="2"/>
              <a:buChar char="§"/>
              <a:defRPr sz="1599" kern="1200">
                <a:solidFill>
                  <a:schemeClr val="bg1"/>
                </a:solidFill>
                <a:latin typeface="+mn-lt"/>
                <a:ea typeface="+mn-ea"/>
                <a:cs typeface="+mn-cs"/>
              </a:defRPr>
            </a:lvl5pPr>
            <a:lvl6pPr marL="1259370" indent="-251874" algn="l" defTabSz="913943" rtl="0" eaLnBrk="1" latinLnBrk="0" hangingPunct="1">
              <a:spcBef>
                <a:spcPts val="600"/>
              </a:spcBef>
              <a:spcAft>
                <a:spcPts val="600"/>
              </a:spcAft>
              <a:buClr>
                <a:schemeClr val="tx2"/>
              </a:buClr>
              <a:buFont typeface="Wingdings" pitchFamily="2" charset="2"/>
              <a:buChar char="§"/>
              <a:tabLst/>
              <a:defRPr sz="1599" kern="1200">
                <a:solidFill>
                  <a:schemeClr val="bg1"/>
                </a:solidFill>
                <a:latin typeface="+mn-lt"/>
                <a:ea typeface="+mn-ea"/>
                <a:cs typeface="+mn-cs"/>
              </a:defRPr>
            </a:lvl6pPr>
            <a:lvl7pPr marL="1259370" indent="-251874" algn="l" defTabSz="913943" rtl="0" eaLnBrk="1" latinLnBrk="0" hangingPunct="1">
              <a:spcBef>
                <a:spcPts val="600"/>
              </a:spcBef>
              <a:spcAft>
                <a:spcPts val="600"/>
              </a:spcAft>
              <a:buClr>
                <a:schemeClr val="tx2"/>
              </a:buClr>
              <a:buFont typeface="Wingdings" pitchFamily="2" charset="2"/>
              <a:buChar char="§"/>
              <a:tabLst/>
              <a:defRPr sz="1599" kern="1200">
                <a:solidFill>
                  <a:schemeClr val="bg1"/>
                </a:solidFill>
                <a:latin typeface="+mn-lt"/>
                <a:ea typeface="+mn-ea"/>
                <a:cs typeface="+mn-cs"/>
              </a:defRPr>
            </a:lvl7pPr>
            <a:lvl8pPr marL="1259370" indent="-251874" algn="l" defTabSz="913943" rtl="0" eaLnBrk="1" latinLnBrk="0" hangingPunct="1">
              <a:spcBef>
                <a:spcPts val="600"/>
              </a:spcBef>
              <a:spcAft>
                <a:spcPts val="600"/>
              </a:spcAft>
              <a:buClr>
                <a:schemeClr val="tx2"/>
              </a:buClr>
              <a:buFont typeface="Wingdings" pitchFamily="2" charset="2"/>
              <a:buChar char="§"/>
              <a:tabLst/>
              <a:defRPr sz="1599" kern="1200">
                <a:solidFill>
                  <a:schemeClr val="bg1"/>
                </a:solidFill>
                <a:latin typeface="+mn-lt"/>
                <a:ea typeface="+mn-ea"/>
                <a:cs typeface="+mn-cs"/>
              </a:defRPr>
            </a:lvl8pPr>
            <a:lvl9pPr marL="1259370" indent="-251874" algn="l" defTabSz="913943" rtl="0" eaLnBrk="1" latinLnBrk="0" hangingPunct="1">
              <a:spcBef>
                <a:spcPts val="600"/>
              </a:spcBef>
              <a:spcAft>
                <a:spcPts val="600"/>
              </a:spcAft>
              <a:buClr>
                <a:schemeClr val="tx2"/>
              </a:buClr>
              <a:buFont typeface="Wingdings" pitchFamily="2" charset="2"/>
              <a:buChar char="§"/>
              <a:tabLst/>
              <a:defRPr sz="1599" kern="1200">
                <a:solidFill>
                  <a:schemeClr val="bg1"/>
                </a:solidFill>
                <a:latin typeface="+mn-lt"/>
                <a:ea typeface="+mn-ea"/>
                <a:cs typeface="+mn-cs"/>
              </a:defRPr>
            </a:lvl9pPr>
          </a:lstStyle>
          <a:p>
            <a:pPr marL="0" indent="0" defTabSz="914400">
              <a:buClr>
                <a:srgbClr val="27ACAA"/>
              </a:buClr>
              <a:buSzPct val="70000"/>
              <a:buFontTx/>
              <a:buNone/>
              <a:defRPr/>
            </a:pPr>
            <a:r>
              <a:rPr lang="en-GB" sz="2400" b="1"/>
              <a:t>AI seems like it’s come from nowhere.. </a:t>
            </a:r>
            <a:endParaRPr lang="en-US" sz="2000" b="1">
              <a:solidFill>
                <a:prstClr val="white"/>
              </a:solidFill>
              <a:latin typeface="EYInterstate Light"/>
            </a:endParaRPr>
          </a:p>
        </p:txBody>
      </p:sp>
    </p:spTree>
    <p:extLst>
      <p:ext uri="{BB962C8B-B14F-4D97-AF65-F5344CB8AC3E}">
        <p14:creationId xmlns:p14="http://schemas.microsoft.com/office/powerpoint/2010/main" val="378719435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14BF9A0D-7C47-3586-525C-24A564B7D754}"/>
              </a:ext>
            </a:extLst>
          </p:cNvPr>
          <p:cNvSpPr>
            <a:spLocks noGrp="1"/>
          </p:cNvSpPr>
          <p:nvPr>
            <p:ph type="dt" sz="half" idx="10"/>
          </p:nvPr>
        </p:nvSpPr>
        <p:spPr/>
        <p:txBody>
          <a:bodyPr/>
          <a:lstStyle/>
          <a:p>
            <a:fld id="{ABA2590A-78EC-D34C-94DB-423B33ADAD62}" type="datetime4">
              <a:rPr lang="en-GB" smtClean="0"/>
              <a:t>17 December 2024</a:t>
            </a:fld>
            <a:endParaRPr lang="en-US"/>
          </a:p>
        </p:txBody>
      </p:sp>
      <p:sp>
        <p:nvSpPr>
          <p:cNvPr id="5" name="Slide Number Placeholder 4">
            <a:extLst>
              <a:ext uri="{FF2B5EF4-FFF2-40B4-BE49-F238E27FC236}">
                <a16:creationId xmlns:a16="http://schemas.microsoft.com/office/drawing/2014/main" id="{AECB8312-B589-F793-F61D-78BC8BD5BB2B}"/>
              </a:ext>
            </a:extLst>
          </p:cNvPr>
          <p:cNvSpPr>
            <a:spLocks noGrp="1"/>
          </p:cNvSpPr>
          <p:nvPr>
            <p:ph type="sldNum" sz="quarter" idx="12"/>
          </p:nvPr>
        </p:nvSpPr>
        <p:spPr/>
        <p:txBody>
          <a:bodyPr/>
          <a:lstStyle/>
          <a:p>
            <a:fld id="{F1BC30E3-FFE5-4B91-AA19-87A149EBB9EE}" type="slidenum">
              <a:rPr lang="en-GB" smtClean="0"/>
              <a:pPr/>
              <a:t>6</a:t>
            </a:fld>
            <a:endParaRPr lang="en-GB"/>
          </a:p>
        </p:txBody>
      </p:sp>
      <p:pic>
        <p:nvPicPr>
          <p:cNvPr id="30" name="Graphic 29">
            <a:extLst>
              <a:ext uri="{FF2B5EF4-FFF2-40B4-BE49-F238E27FC236}">
                <a16:creationId xmlns:a16="http://schemas.microsoft.com/office/drawing/2014/main" id="{0D807275-0ADE-7D3E-B9D9-D785ABE19872}"/>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360000">
            <a:off x="3617433" y="1321171"/>
            <a:ext cx="4667250" cy="4572000"/>
          </a:xfrm>
          <a:prstGeom prst="rect">
            <a:avLst/>
          </a:prstGeom>
        </p:spPr>
      </p:pic>
      <p:pic>
        <p:nvPicPr>
          <p:cNvPr id="31" name="Picture 30">
            <a:extLst>
              <a:ext uri="{FF2B5EF4-FFF2-40B4-BE49-F238E27FC236}">
                <a16:creationId xmlns:a16="http://schemas.microsoft.com/office/drawing/2014/main" id="{1BFFA62A-27BC-9D52-9AAD-94BD262DCFA6}"/>
              </a:ext>
            </a:extLst>
          </p:cNvPr>
          <p:cNvPicPr>
            <a:picLocks noChangeAspect="1"/>
          </p:cNvPicPr>
          <p:nvPr/>
        </p:nvPicPr>
        <p:blipFill rotWithShape="1">
          <a:blip r:embed="rId4">
            <a:clrChange>
              <a:clrFrom>
                <a:srgbClr val="2A2A32"/>
              </a:clrFrom>
              <a:clrTo>
                <a:srgbClr val="2A2A32">
                  <a:alpha val="0"/>
                </a:srgbClr>
              </a:clrTo>
            </a:clrChange>
            <a:extLst>
              <a:ext uri="{28A0092B-C50C-407E-A947-70E740481C1C}">
                <a14:useLocalDpi xmlns:a14="http://schemas.microsoft.com/office/drawing/2010/main" val="0"/>
              </a:ext>
            </a:extLst>
          </a:blip>
          <a:srcRect l="7931" t="23034" r="83481" b="41775"/>
          <a:stretch/>
        </p:blipFill>
        <p:spPr bwMode="auto">
          <a:xfrm>
            <a:off x="797132" y="2143715"/>
            <a:ext cx="1217068" cy="2873629"/>
          </a:xfrm>
          <a:prstGeom prst="rect">
            <a:avLst/>
          </a:prstGeom>
          <a:noFill/>
          <a:ln>
            <a:noFill/>
          </a:ln>
        </p:spPr>
      </p:pic>
      <p:grpSp>
        <p:nvGrpSpPr>
          <p:cNvPr id="32" name="Group 31">
            <a:extLst>
              <a:ext uri="{FF2B5EF4-FFF2-40B4-BE49-F238E27FC236}">
                <a16:creationId xmlns:a16="http://schemas.microsoft.com/office/drawing/2014/main" id="{D7E01A29-D8EE-6BE3-4A40-F97E8CB205E8}"/>
              </a:ext>
            </a:extLst>
          </p:cNvPr>
          <p:cNvGrpSpPr/>
          <p:nvPr/>
        </p:nvGrpSpPr>
        <p:grpSpPr>
          <a:xfrm>
            <a:off x="3654789" y="1739029"/>
            <a:ext cx="1341755" cy="533400"/>
            <a:chOff x="3763645" y="1587500"/>
            <a:chExt cx="1341755" cy="533400"/>
          </a:xfrm>
        </p:grpSpPr>
        <p:sp>
          <p:nvSpPr>
            <p:cNvPr id="33" name="Oval 32">
              <a:extLst>
                <a:ext uri="{FF2B5EF4-FFF2-40B4-BE49-F238E27FC236}">
                  <a16:creationId xmlns:a16="http://schemas.microsoft.com/office/drawing/2014/main" id="{0F5EBF2F-3C26-1A4C-2BF1-2646EFA843C2}"/>
                </a:ext>
              </a:extLst>
            </p:cNvPr>
            <p:cNvSpPr/>
            <p:nvPr/>
          </p:nvSpPr>
          <p:spPr>
            <a:xfrm>
              <a:off x="4572000" y="1587500"/>
              <a:ext cx="533400" cy="533400"/>
            </a:xfrm>
            <a:prstGeom prst="ellipse">
              <a:avLst/>
            </a:prstGeom>
            <a:solidFill>
              <a:srgbClr val="2E2E38"/>
            </a:solidFill>
            <a:ln w="12700">
              <a:solidFill>
                <a:srgbClr val="FFE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ctr"/>
              <a:r>
                <a:rPr lang="en-US" sz="2800">
                  <a:solidFill>
                    <a:schemeClr val="bg1"/>
                  </a:solidFill>
                  <a:latin typeface="EYInterstate" panose="02000503020000020004" pitchFamily="2" charset="0"/>
                </a:rPr>
                <a:t>+</a:t>
              </a:r>
              <a:endParaRPr lang="en-US">
                <a:solidFill>
                  <a:schemeClr val="bg1"/>
                </a:solidFill>
                <a:latin typeface="EYInterstate" panose="02000503020000020004" pitchFamily="2" charset="0"/>
              </a:endParaRPr>
            </a:p>
          </p:txBody>
        </p:sp>
        <p:sp>
          <p:nvSpPr>
            <p:cNvPr id="34" name="TextBox 33">
              <a:extLst>
                <a:ext uri="{FF2B5EF4-FFF2-40B4-BE49-F238E27FC236}">
                  <a16:creationId xmlns:a16="http://schemas.microsoft.com/office/drawing/2014/main" id="{474949C7-3D12-DA0E-B24D-A798844CB2C6}"/>
                </a:ext>
              </a:extLst>
            </p:cNvPr>
            <p:cNvSpPr txBox="1"/>
            <p:nvPr/>
          </p:nvSpPr>
          <p:spPr>
            <a:xfrm>
              <a:off x="3763645" y="1611237"/>
              <a:ext cx="834825" cy="406265"/>
            </a:xfrm>
            <a:prstGeom prst="rect">
              <a:avLst/>
            </a:prstGeom>
            <a:noFill/>
          </p:spPr>
          <p:txBody>
            <a:bodyPr wrap="square" lIns="0" tIns="36576" rIns="0" bIns="0" rtlCol="0">
              <a:spAutoFit/>
            </a:bodyPr>
            <a:lstStyle/>
            <a:p>
              <a:pPr>
                <a:spcAft>
                  <a:spcPts val="600"/>
                </a:spcAft>
                <a:buClr>
                  <a:schemeClr val="accent2"/>
                </a:buClr>
                <a:buSzPct val="70000"/>
              </a:pPr>
              <a:r>
                <a:rPr lang="en-US" sz="1200" b="1" spc="-20">
                  <a:solidFill>
                    <a:schemeClr val="bg1"/>
                  </a:solidFill>
                </a:rPr>
                <a:t>Computer Vision</a:t>
              </a:r>
            </a:p>
          </p:txBody>
        </p:sp>
      </p:grpSp>
      <p:grpSp>
        <p:nvGrpSpPr>
          <p:cNvPr id="35" name="Group 34">
            <a:extLst>
              <a:ext uri="{FF2B5EF4-FFF2-40B4-BE49-F238E27FC236}">
                <a16:creationId xmlns:a16="http://schemas.microsoft.com/office/drawing/2014/main" id="{8AF13C27-CB5E-8D3B-1696-96089ED5589E}"/>
              </a:ext>
            </a:extLst>
          </p:cNvPr>
          <p:cNvGrpSpPr/>
          <p:nvPr/>
        </p:nvGrpSpPr>
        <p:grpSpPr>
          <a:xfrm>
            <a:off x="6952346" y="1637842"/>
            <a:ext cx="1690368" cy="533400"/>
            <a:chOff x="7061202" y="1486313"/>
            <a:chExt cx="1690368" cy="533400"/>
          </a:xfrm>
        </p:grpSpPr>
        <p:sp>
          <p:nvSpPr>
            <p:cNvPr id="36" name="Oval 35">
              <a:extLst>
                <a:ext uri="{FF2B5EF4-FFF2-40B4-BE49-F238E27FC236}">
                  <a16:creationId xmlns:a16="http://schemas.microsoft.com/office/drawing/2014/main" id="{FC152311-0B08-EBF9-2513-E349F1743DA3}"/>
                </a:ext>
              </a:extLst>
            </p:cNvPr>
            <p:cNvSpPr/>
            <p:nvPr/>
          </p:nvSpPr>
          <p:spPr>
            <a:xfrm>
              <a:off x="7061202" y="1486313"/>
              <a:ext cx="533400" cy="533400"/>
            </a:xfrm>
            <a:prstGeom prst="ellipse">
              <a:avLst/>
            </a:prstGeom>
            <a:solidFill>
              <a:srgbClr val="2E2E38"/>
            </a:solidFill>
            <a:ln w="12700">
              <a:solidFill>
                <a:srgbClr val="FFE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ctr"/>
              <a:r>
                <a:rPr lang="en-US" sz="2800">
                  <a:solidFill>
                    <a:schemeClr val="bg1"/>
                  </a:solidFill>
                  <a:latin typeface="EYInterstate" panose="02000503020000020004" pitchFamily="2" charset="0"/>
                </a:rPr>
                <a:t>+</a:t>
              </a:r>
              <a:endParaRPr lang="en-US">
                <a:solidFill>
                  <a:schemeClr val="bg1"/>
                </a:solidFill>
                <a:latin typeface="EYInterstate" panose="02000503020000020004" pitchFamily="2" charset="0"/>
              </a:endParaRPr>
            </a:p>
          </p:txBody>
        </p:sp>
        <p:sp>
          <p:nvSpPr>
            <p:cNvPr id="37" name="TextBox 36">
              <a:extLst>
                <a:ext uri="{FF2B5EF4-FFF2-40B4-BE49-F238E27FC236}">
                  <a16:creationId xmlns:a16="http://schemas.microsoft.com/office/drawing/2014/main" id="{758D7C66-1A63-4134-1A4F-137D4243C8C3}"/>
                </a:ext>
              </a:extLst>
            </p:cNvPr>
            <p:cNvSpPr txBox="1"/>
            <p:nvPr/>
          </p:nvSpPr>
          <p:spPr>
            <a:xfrm>
              <a:off x="7714678" y="1549881"/>
              <a:ext cx="1036892" cy="221599"/>
            </a:xfrm>
            <a:prstGeom prst="rect">
              <a:avLst/>
            </a:prstGeom>
            <a:noFill/>
          </p:spPr>
          <p:txBody>
            <a:bodyPr wrap="square" lIns="0" tIns="36576" rIns="0" bIns="0" rtlCol="0">
              <a:spAutoFit/>
            </a:bodyPr>
            <a:lstStyle/>
            <a:p>
              <a:pPr>
                <a:spcAft>
                  <a:spcPts val="600"/>
                </a:spcAft>
                <a:buClr>
                  <a:schemeClr val="accent2"/>
                </a:buClr>
                <a:buSzPct val="70000"/>
              </a:pPr>
              <a:r>
                <a:rPr lang="en-US" sz="1200" b="1">
                  <a:solidFill>
                    <a:schemeClr val="bg1"/>
                  </a:solidFill>
                  <a:latin typeface="EYInterstate" panose="02000503020000020004" pitchFamily="2" charset="0"/>
                </a:rPr>
                <a:t>Cognitive AI</a:t>
              </a:r>
            </a:p>
          </p:txBody>
        </p:sp>
      </p:grpSp>
      <p:grpSp>
        <p:nvGrpSpPr>
          <p:cNvPr id="38" name="Group 37">
            <a:extLst>
              <a:ext uri="{FF2B5EF4-FFF2-40B4-BE49-F238E27FC236}">
                <a16:creationId xmlns:a16="http://schemas.microsoft.com/office/drawing/2014/main" id="{16471A55-9E5F-7B02-CFFE-C0A343BC7B91}"/>
              </a:ext>
            </a:extLst>
          </p:cNvPr>
          <p:cNvGrpSpPr/>
          <p:nvPr/>
        </p:nvGrpSpPr>
        <p:grpSpPr>
          <a:xfrm>
            <a:off x="7815946" y="4247279"/>
            <a:ext cx="1656892" cy="533400"/>
            <a:chOff x="7924802" y="4095750"/>
            <a:chExt cx="1656892" cy="533400"/>
          </a:xfrm>
        </p:grpSpPr>
        <p:sp>
          <p:nvSpPr>
            <p:cNvPr id="39" name="Oval 38">
              <a:extLst>
                <a:ext uri="{FF2B5EF4-FFF2-40B4-BE49-F238E27FC236}">
                  <a16:creationId xmlns:a16="http://schemas.microsoft.com/office/drawing/2014/main" id="{F7B4CF23-0A07-DDB9-2767-274F25625B0A}"/>
                </a:ext>
              </a:extLst>
            </p:cNvPr>
            <p:cNvSpPr/>
            <p:nvPr/>
          </p:nvSpPr>
          <p:spPr>
            <a:xfrm>
              <a:off x="7924802" y="4095750"/>
              <a:ext cx="533400" cy="533400"/>
            </a:xfrm>
            <a:prstGeom prst="ellipse">
              <a:avLst/>
            </a:prstGeom>
            <a:solidFill>
              <a:srgbClr val="2E2E38"/>
            </a:solidFill>
            <a:ln w="12700">
              <a:solidFill>
                <a:srgbClr val="FFE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ctr"/>
              <a:r>
                <a:rPr lang="en-US" sz="2800">
                  <a:solidFill>
                    <a:schemeClr val="bg1"/>
                  </a:solidFill>
                  <a:latin typeface="EYInterstate" panose="02000503020000020004" pitchFamily="2" charset="0"/>
                </a:rPr>
                <a:t>+</a:t>
              </a:r>
              <a:endParaRPr lang="en-US">
                <a:solidFill>
                  <a:schemeClr val="bg1"/>
                </a:solidFill>
                <a:latin typeface="EYInterstate" panose="02000503020000020004" pitchFamily="2" charset="0"/>
              </a:endParaRPr>
            </a:p>
          </p:txBody>
        </p:sp>
        <p:sp>
          <p:nvSpPr>
            <p:cNvPr id="40" name="TextBox 39">
              <a:extLst>
                <a:ext uri="{FF2B5EF4-FFF2-40B4-BE49-F238E27FC236}">
                  <a16:creationId xmlns:a16="http://schemas.microsoft.com/office/drawing/2014/main" id="{E42F2889-6849-9A37-0768-2AFF2AE727F0}"/>
                </a:ext>
              </a:extLst>
            </p:cNvPr>
            <p:cNvSpPr txBox="1"/>
            <p:nvPr/>
          </p:nvSpPr>
          <p:spPr>
            <a:xfrm>
              <a:off x="8578278" y="4159318"/>
              <a:ext cx="1003416" cy="221599"/>
            </a:xfrm>
            <a:prstGeom prst="rect">
              <a:avLst/>
            </a:prstGeom>
            <a:noFill/>
          </p:spPr>
          <p:txBody>
            <a:bodyPr wrap="none" lIns="0" tIns="36576" rIns="0" bIns="0" rtlCol="0">
              <a:spAutoFit/>
            </a:bodyPr>
            <a:lstStyle/>
            <a:p>
              <a:pPr>
                <a:spcAft>
                  <a:spcPts val="600"/>
                </a:spcAft>
                <a:buClr>
                  <a:schemeClr val="accent2"/>
                </a:buClr>
                <a:buSzPct val="70000"/>
              </a:pPr>
              <a:r>
                <a:rPr lang="en-US" sz="1200" b="1">
                  <a:solidFill>
                    <a:schemeClr val="bg1"/>
                  </a:solidFill>
                  <a:latin typeface="EYInterstate" panose="02000503020000020004" pitchFamily="2" charset="0"/>
                </a:rPr>
                <a:t>Generative AI</a:t>
              </a:r>
            </a:p>
          </p:txBody>
        </p:sp>
      </p:grpSp>
      <p:grpSp>
        <p:nvGrpSpPr>
          <p:cNvPr id="41" name="Group 40">
            <a:extLst>
              <a:ext uri="{FF2B5EF4-FFF2-40B4-BE49-F238E27FC236}">
                <a16:creationId xmlns:a16="http://schemas.microsoft.com/office/drawing/2014/main" id="{82E4420D-2293-FAC2-39C8-07EBFBCFF472}"/>
              </a:ext>
            </a:extLst>
          </p:cNvPr>
          <p:cNvGrpSpPr/>
          <p:nvPr/>
        </p:nvGrpSpPr>
        <p:grpSpPr>
          <a:xfrm>
            <a:off x="1899044" y="4240929"/>
            <a:ext cx="2269256" cy="533400"/>
            <a:chOff x="1634530" y="4089400"/>
            <a:chExt cx="2801479" cy="533400"/>
          </a:xfrm>
        </p:grpSpPr>
        <p:sp>
          <p:nvSpPr>
            <p:cNvPr id="42" name="Oval 41">
              <a:extLst>
                <a:ext uri="{FF2B5EF4-FFF2-40B4-BE49-F238E27FC236}">
                  <a16:creationId xmlns:a16="http://schemas.microsoft.com/office/drawing/2014/main" id="{A49FDBDA-56E1-975D-2037-9920325DCC87}"/>
                </a:ext>
              </a:extLst>
            </p:cNvPr>
            <p:cNvSpPr>
              <a:spLocks noChangeAspect="1"/>
            </p:cNvSpPr>
            <p:nvPr/>
          </p:nvSpPr>
          <p:spPr>
            <a:xfrm>
              <a:off x="3778248" y="4089400"/>
              <a:ext cx="657761" cy="533400"/>
            </a:xfrm>
            <a:prstGeom prst="ellipse">
              <a:avLst/>
            </a:prstGeom>
            <a:solidFill>
              <a:srgbClr val="2E2E38"/>
            </a:solidFill>
            <a:ln w="12700">
              <a:solidFill>
                <a:srgbClr val="FFE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ctr"/>
              <a:r>
                <a:rPr lang="es-AR" sz="2800">
                  <a:solidFill>
                    <a:schemeClr val="bg1"/>
                  </a:solidFill>
                  <a:latin typeface="EYInterstate" panose="02000503020000020004" pitchFamily="2" charset="0"/>
                </a:rPr>
                <a:t>+</a:t>
              </a:r>
              <a:endParaRPr lang="es-AR">
                <a:solidFill>
                  <a:schemeClr val="bg1"/>
                </a:solidFill>
                <a:latin typeface="EYInterstate" panose="02000503020000020004" pitchFamily="2" charset="0"/>
              </a:endParaRPr>
            </a:p>
          </p:txBody>
        </p:sp>
        <p:sp>
          <p:nvSpPr>
            <p:cNvPr id="43" name="TextBox 42">
              <a:extLst>
                <a:ext uri="{FF2B5EF4-FFF2-40B4-BE49-F238E27FC236}">
                  <a16:creationId xmlns:a16="http://schemas.microsoft.com/office/drawing/2014/main" id="{C352A263-6850-520B-4668-F2BDFE1C5FF4}"/>
                </a:ext>
              </a:extLst>
            </p:cNvPr>
            <p:cNvSpPr txBox="1"/>
            <p:nvPr/>
          </p:nvSpPr>
          <p:spPr>
            <a:xfrm>
              <a:off x="1634530" y="4152968"/>
              <a:ext cx="1981200" cy="221599"/>
            </a:xfrm>
            <a:prstGeom prst="rect">
              <a:avLst/>
            </a:prstGeom>
            <a:noFill/>
          </p:spPr>
          <p:txBody>
            <a:bodyPr wrap="square" lIns="0" tIns="36576" rIns="0" bIns="0" rtlCol="0">
              <a:spAutoFit/>
            </a:bodyPr>
            <a:lstStyle/>
            <a:p>
              <a:pPr algn="r">
                <a:spcAft>
                  <a:spcPts val="600"/>
                </a:spcAft>
                <a:buClr>
                  <a:schemeClr val="accent2"/>
                </a:buClr>
                <a:buSzPct val="70000"/>
              </a:pPr>
              <a:r>
                <a:rPr lang="en-US" sz="1200" b="1">
                  <a:solidFill>
                    <a:schemeClr val="bg1"/>
                  </a:solidFill>
                  <a:latin typeface="EYInterstate" panose="02000503020000020004" pitchFamily="2" charset="0"/>
                </a:rPr>
                <a:t>Agentic AI</a:t>
              </a:r>
            </a:p>
          </p:txBody>
        </p:sp>
      </p:grpSp>
      <p:grpSp>
        <p:nvGrpSpPr>
          <p:cNvPr id="44" name="Group 43">
            <a:extLst>
              <a:ext uri="{FF2B5EF4-FFF2-40B4-BE49-F238E27FC236}">
                <a16:creationId xmlns:a16="http://schemas.microsoft.com/office/drawing/2014/main" id="{DF4665F1-B995-20B4-E0B8-58A38C290A3A}"/>
              </a:ext>
            </a:extLst>
          </p:cNvPr>
          <p:cNvGrpSpPr/>
          <p:nvPr/>
        </p:nvGrpSpPr>
        <p:grpSpPr>
          <a:xfrm>
            <a:off x="5748832" y="5732110"/>
            <a:ext cx="1647710" cy="533400"/>
            <a:chOff x="5857688" y="5580581"/>
            <a:chExt cx="1647710" cy="533400"/>
          </a:xfrm>
        </p:grpSpPr>
        <p:sp>
          <p:nvSpPr>
            <p:cNvPr id="45" name="Oval 44">
              <a:extLst>
                <a:ext uri="{FF2B5EF4-FFF2-40B4-BE49-F238E27FC236}">
                  <a16:creationId xmlns:a16="http://schemas.microsoft.com/office/drawing/2014/main" id="{EAF31D49-B3E5-F030-13EB-CB62DF3FA3E2}"/>
                </a:ext>
              </a:extLst>
            </p:cNvPr>
            <p:cNvSpPr/>
            <p:nvPr/>
          </p:nvSpPr>
          <p:spPr>
            <a:xfrm>
              <a:off x="5857688" y="5580581"/>
              <a:ext cx="533400" cy="533400"/>
            </a:xfrm>
            <a:prstGeom prst="ellipse">
              <a:avLst/>
            </a:prstGeom>
            <a:solidFill>
              <a:srgbClr val="2E2E38"/>
            </a:solidFill>
            <a:ln w="12700">
              <a:solidFill>
                <a:srgbClr val="FFE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ctr"/>
              <a:r>
                <a:rPr lang="en-US" sz="2800">
                  <a:solidFill>
                    <a:schemeClr val="bg1"/>
                  </a:solidFill>
                  <a:latin typeface="EYInterstate" panose="02000503020000020004" pitchFamily="2" charset="0"/>
                </a:rPr>
                <a:t>+</a:t>
              </a:r>
              <a:endParaRPr lang="en-US">
                <a:solidFill>
                  <a:schemeClr val="bg1"/>
                </a:solidFill>
                <a:latin typeface="EYInterstate" panose="02000503020000020004" pitchFamily="2" charset="0"/>
              </a:endParaRPr>
            </a:p>
          </p:txBody>
        </p:sp>
        <p:sp>
          <p:nvSpPr>
            <p:cNvPr id="46" name="TextBox 45">
              <a:extLst>
                <a:ext uri="{FF2B5EF4-FFF2-40B4-BE49-F238E27FC236}">
                  <a16:creationId xmlns:a16="http://schemas.microsoft.com/office/drawing/2014/main" id="{A298F2C1-C296-546F-2562-652AADEC6B5D}"/>
                </a:ext>
              </a:extLst>
            </p:cNvPr>
            <p:cNvSpPr txBox="1"/>
            <p:nvPr/>
          </p:nvSpPr>
          <p:spPr>
            <a:xfrm>
              <a:off x="6468506" y="5637250"/>
              <a:ext cx="1036892" cy="406265"/>
            </a:xfrm>
            <a:prstGeom prst="rect">
              <a:avLst/>
            </a:prstGeom>
            <a:solidFill>
              <a:srgbClr val="2E2E38"/>
            </a:solidFill>
          </p:spPr>
          <p:txBody>
            <a:bodyPr wrap="square" lIns="36000" tIns="36576" rIns="0" bIns="0" rtlCol="0">
              <a:spAutoFit/>
            </a:bodyPr>
            <a:lstStyle/>
            <a:p>
              <a:pPr>
                <a:spcAft>
                  <a:spcPts val="600"/>
                </a:spcAft>
                <a:buClr>
                  <a:schemeClr val="accent2"/>
                </a:buClr>
                <a:buSzPct val="70000"/>
              </a:pPr>
              <a:r>
                <a:rPr lang="en-US" sz="1200" b="1" spc="-20">
                  <a:solidFill>
                    <a:schemeClr val="bg1"/>
                  </a:solidFill>
                  <a:latin typeface="EYInterstate" panose="02000503020000020004" pitchFamily="2" charset="0"/>
                </a:rPr>
                <a:t>AI for Prediction</a:t>
              </a:r>
              <a:endParaRPr lang="en-US" sz="1200" b="1">
                <a:solidFill>
                  <a:schemeClr val="bg1"/>
                </a:solidFill>
                <a:latin typeface="EYInterstate" panose="02000503020000020004" pitchFamily="2" charset="0"/>
              </a:endParaRPr>
            </a:p>
          </p:txBody>
        </p:sp>
      </p:grpSp>
      <p:sp>
        <p:nvSpPr>
          <p:cNvPr id="47" name="TextBox 46">
            <a:extLst>
              <a:ext uri="{FF2B5EF4-FFF2-40B4-BE49-F238E27FC236}">
                <a16:creationId xmlns:a16="http://schemas.microsoft.com/office/drawing/2014/main" id="{864B7760-53AA-9EDA-131C-BF0FA5D8749E}"/>
              </a:ext>
            </a:extLst>
          </p:cNvPr>
          <p:cNvSpPr txBox="1"/>
          <p:nvPr/>
        </p:nvSpPr>
        <p:spPr>
          <a:xfrm>
            <a:off x="5748832" y="3557446"/>
            <a:ext cx="606688" cy="406265"/>
          </a:xfrm>
          <a:prstGeom prst="rect">
            <a:avLst/>
          </a:prstGeom>
          <a:noFill/>
        </p:spPr>
        <p:txBody>
          <a:bodyPr wrap="square" lIns="0" tIns="36576" rIns="0" bIns="0" rtlCol="0" anchor="ctr">
            <a:spAutoFit/>
          </a:bodyPr>
          <a:lstStyle/>
          <a:p>
            <a:pPr algn="ctr">
              <a:spcAft>
                <a:spcPts val="600"/>
              </a:spcAft>
              <a:buClr>
                <a:schemeClr val="accent2"/>
              </a:buClr>
              <a:buSzPct val="70000"/>
            </a:pPr>
            <a:r>
              <a:rPr lang="es-AR" sz="1200" b="1" spc="-20" dirty="0">
                <a:solidFill>
                  <a:schemeClr val="bg2"/>
                </a:solidFill>
                <a:latin typeface="EYInterstate" panose="02000503020000020004" pitchFamily="2" charset="0"/>
              </a:rPr>
              <a:t>5 Types of AI</a:t>
            </a:r>
          </a:p>
        </p:txBody>
      </p:sp>
      <p:pic>
        <p:nvPicPr>
          <p:cNvPr id="53" name="Picture 52">
            <a:extLst>
              <a:ext uri="{FF2B5EF4-FFF2-40B4-BE49-F238E27FC236}">
                <a16:creationId xmlns:a16="http://schemas.microsoft.com/office/drawing/2014/main" id="{AC248708-6855-DA52-31C1-BF064C85D1E8}"/>
              </a:ext>
            </a:extLst>
          </p:cNvPr>
          <p:cNvPicPr>
            <a:picLocks noChangeAspect="1"/>
          </p:cNvPicPr>
          <p:nvPr/>
        </p:nvPicPr>
        <p:blipFill rotWithShape="1">
          <a:blip r:embed="rId4">
            <a:clrChange>
              <a:clrFrom>
                <a:srgbClr val="2A2A32"/>
              </a:clrFrom>
              <a:clrTo>
                <a:srgbClr val="2A2A32">
                  <a:alpha val="0"/>
                </a:srgbClr>
              </a:clrTo>
            </a:clrChange>
            <a:extLst>
              <a:ext uri="{28A0092B-C50C-407E-A947-70E740481C1C}">
                <a14:useLocalDpi xmlns:a14="http://schemas.microsoft.com/office/drawing/2010/main" val="0"/>
              </a:ext>
            </a:extLst>
          </a:blip>
          <a:srcRect l="81916" t="22625" r="8492" b="39607"/>
          <a:stretch/>
        </p:blipFill>
        <p:spPr bwMode="auto">
          <a:xfrm>
            <a:off x="10048375" y="2107674"/>
            <a:ext cx="1359333" cy="3084025"/>
          </a:xfrm>
          <a:prstGeom prst="rect">
            <a:avLst/>
          </a:prstGeom>
          <a:noFill/>
          <a:ln>
            <a:noFill/>
          </a:ln>
        </p:spPr>
      </p:pic>
      <p:sp>
        <p:nvSpPr>
          <p:cNvPr id="55" name="Text Placeholder 2">
            <a:extLst>
              <a:ext uri="{FF2B5EF4-FFF2-40B4-BE49-F238E27FC236}">
                <a16:creationId xmlns:a16="http://schemas.microsoft.com/office/drawing/2014/main" id="{AC0BA67A-705C-3B02-D7EF-02DF934BB05D}"/>
              </a:ext>
            </a:extLst>
          </p:cNvPr>
          <p:cNvSpPr txBox="1">
            <a:spLocks/>
          </p:cNvSpPr>
          <p:nvPr/>
        </p:nvSpPr>
        <p:spPr>
          <a:xfrm>
            <a:off x="282850" y="238813"/>
            <a:ext cx="9006624" cy="377935"/>
          </a:xfrm>
          <a:prstGeom prst="rect">
            <a:avLst/>
          </a:prstGeom>
        </p:spPr>
        <p:txBody>
          <a:bodyPr/>
          <a:lstStyle>
            <a:lvl1pPr marL="251874" indent="-251874" algn="l" defTabSz="913943" rtl="0" eaLnBrk="1" latinLnBrk="0" hangingPunct="1">
              <a:spcBef>
                <a:spcPts val="0"/>
              </a:spcBef>
              <a:spcAft>
                <a:spcPts val="600"/>
              </a:spcAft>
              <a:buClr>
                <a:schemeClr val="tx2"/>
              </a:buClr>
              <a:buSzPct val="100000"/>
              <a:buFont typeface="Wingdings" pitchFamily="2" charset="2"/>
              <a:buChar char="§"/>
              <a:defRPr sz="1599" kern="1200">
                <a:solidFill>
                  <a:schemeClr val="bg1"/>
                </a:solidFill>
                <a:latin typeface="+mn-lt"/>
                <a:ea typeface="+mn-ea"/>
                <a:cs typeface="+mn-cs"/>
              </a:defRPr>
            </a:lvl1pPr>
            <a:lvl2pPr marL="503748" indent="-251874" algn="l" defTabSz="913943" rtl="0" eaLnBrk="1" latinLnBrk="0" hangingPunct="1">
              <a:spcBef>
                <a:spcPts val="0"/>
              </a:spcBef>
              <a:spcAft>
                <a:spcPts val="600"/>
              </a:spcAft>
              <a:buClr>
                <a:schemeClr val="tx2"/>
              </a:buClr>
              <a:buSzPct val="100000"/>
              <a:buFont typeface="Wingdings" pitchFamily="2" charset="2"/>
              <a:buChar char="§"/>
              <a:defRPr sz="1599" kern="1200">
                <a:solidFill>
                  <a:schemeClr val="bg1"/>
                </a:solidFill>
                <a:latin typeface="+mn-lt"/>
                <a:ea typeface="+mn-ea"/>
                <a:cs typeface="+mn-cs"/>
              </a:defRPr>
            </a:lvl2pPr>
            <a:lvl3pPr marL="755622" indent="-251874" algn="l" defTabSz="913943" rtl="0" eaLnBrk="1" latinLnBrk="0" hangingPunct="1">
              <a:spcBef>
                <a:spcPts val="0"/>
              </a:spcBef>
              <a:spcAft>
                <a:spcPts val="600"/>
              </a:spcAft>
              <a:buClr>
                <a:schemeClr val="tx2"/>
              </a:buClr>
              <a:buSzPct val="100000"/>
              <a:buFont typeface="Wingdings" pitchFamily="2" charset="2"/>
              <a:buChar char="§"/>
              <a:defRPr sz="1599" kern="1200">
                <a:solidFill>
                  <a:schemeClr val="bg1"/>
                </a:solidFill>
                <a:latin typeface="+mn-lt"/>
                <a:ea typeface="+mn-ea"/>
                <a:cs typeface="+mn-cs"/>
              </a:defRPr>
            </a:lvl3pPr>
            <a:lvl4pPr marL="1007496" indent="-251874" algn="l" defTabSz="913943" rtl="0" eaLnBrk="1" latinLnBrk="0" hangingPunct="1">
              <a:spcBef>
                <a:spcPts val="0"/>
              </a:spcBef>
              <a:spcAft>
                <a:spcPts val="600"/>
              </a:spcAft>
              <a:buClr>
                <a:schemeClr val="tx2"/>
              </a:buClr>
              <a:buSzPct val="100000"/>
              <a:buFont typeface="Wingdings" pitchFamily="2" charset="2"/>
              <a:buChar char="§"/>
              <a:defRPr sz="1599" kern="1200">
                <a:solidFill>
                  <a:schemeClr val="bg1"/>
                </a:solidFill>
                <a:latin typeface="+mn-lt"/>
                <a:ea typeface="+mn-ea"/>
                <a:cs typeface="+mn-cs"/>
              </a:defRPr>
            </a:lvl4pPr>
            <a:lvl5pPr marL="1259370" indent="-251874" algn="l" defTabSz="913943" rtl="0" eaLnBrk="1" latinLnBrk="0" hangingPunct="1">
              <a:spcBef>
                <a:spcPts val="0"/>
              </a:spcBef>
              <a:spcAft>
                <a:spcPts val="600"/>
              </a:spcAft>
              <a:buClr>
                <a:schemeClr val="tx2"/>
              </a:buClr>
              <a:buSzPct val="100000"/>
              <a:buFont typeface="Wingdings" pitchFamily="2" charset="2"/>
              <a:buChar char="§"/>
              <a:defRPr sz="1599" kern="1200">
                <a:solidFill>
                  <a:schemeClr val="bg1"/>
                </a:solidFill>
                <a:latin typeface="+mn-lt"/>
                <a:ea typeface="+mn-ea"/>
                <a:cs typeface="+mn-cs"/>
              </a:defRPr>
            </a:lvl5pPr>
            <a:lvl6pPr marL="1259370" indent="-251874" algn="l" defTabSz="913943" rtl="0" eaLnBrk="1" latinLnBrk="0" hangingPunct="1">
              <a:spcBef>
                <a:spcPts val="600"/>
              </a:spcBef>
              <a:spcAft>
                <a:spcPts val="600"/>
              </a:spcAft>
              <a:buClr>
                <a:schemeClr val="tx2"/>
              </a:buClr>
              <a:buFont typeface="Wingdings" pitchFamily="2" charset="2"/>
              <a:buChar char="§"/>
              <a:tabLst/>
              <a:defRPr sz="1599" kern="1200">
                <a:solidFill>
                  <a:schemeClr val="bg1"/>
                </a:solidFill>
                <a:latin typeface="+mn-lt"/>
                <a:ea typeface="+mn-ea"/>
                <a:cs typeface="+mn-cs"/>
              </a:defRPr>
            </a:lvl6pPr>
            <a:lvl7pPr marL="1259370" indent="-251874" algn="l" defTabSz="913943" rtl="0" eaLnBrk="1" latinLnBrk="0" hangingPunct="1">
              <a:spcBef>
                <a:spcPts val="600"/>
              </a:spcBef>
              <a:spcAft>
                <a:spcPts val="600"/>
              </a:spcAft>
              <a:buClr>
                <a:schemeClr val="tx2"/>
              </a:buClr>
              <a:buFont typeface="Wingdings" pitchFamily="2" charset="2"/>
              <a:buChar char="§"/>
              <a:tabLst/>
              <a:defRPr sz="1599" kern="1200">
                <a:solidFill>
                  <a:schemeClr val="bg1"/>
                </a:solidFill>
                <a:latin typeface="+mn-lt"/>
                <a:ea typeface="+mn-ea"/>
                <a:cs typeface="+mn-cs"/>
              </a:defRPr>
            </a:lvl7pPr>
            <a:lvl8pPr marL="1259370" indent="-251874" algn="l" defTabSz="913943" rtl="0" eaLnBrk="1" latinLnBrk="0" hangingPunct="1">
              <a:spcBef>
                <a:spcPts val="600"/>
              </a:spcBef>
              <a:spcAft>
                <a:spcPts val="600"/>
              </a:spcAft>
              <a:buClr>
                <a:schemeClr val="tx2"/>
              </a:buClr>
              <a:buFont typeface="Wingdings" pitchFamily="2" charset="2"/>
              <a:buChar char="§"/>
              <a:tabLst/>
              <a:defRPr sz="1599" kern="1200">
                <a:solidFill>
                  <a:schemeClr val="bg1"/>
                </a:solidFill>
                <a:latin typeface="+mn-lt"/>
                <a:ea typeface="+mn-ea"/>
                <a:cs typeface="+mn-cs"/>
              </a:defRPr>
            </a:lvl8pPr>
            <a:lvl9pPr marL="1259370" indent="-251874" algn="l" defTabSz="913943" rtl="0" eaLnBrk="1" latinLnBrk="0" hangingPunct="1">
              <a:spcBef>
                <a:spcPts val="600"/>
              </a:spcBef>
              <a:spcAft>
                <a:spcPts val="600"/>
              </a:spcAft>
              <a:buClr>
                <a:schemeClr val="tx2"/>
              </a:buClr>
              <a:buFont typeface="Wingdings" pitchFamily="2" charset="2"/>
              <a:buChar char="§"/>
              <a:tabLst/>
              <a:defRPr sz="1599" kern="1200">
                <a:solidFill>
                  <a:schemeClr val="bg1"/>
                </a:solidFill>
                <a:latin typeface="+mn-lt"/>
                <a:ea typeface="+mn-ea"/>
                <a:cs typeface="+mn-cs"/>
              </a:defRPr>
            </a:lvl9pPr>
          </a:lstStyle>
          <a:p>
            <a:pPr marL="0" indent="0" defTabSz="914400">
              <a:buClr>
                <a:srgbClr val="27ACAA"/>
              </a:buClr>
              <a:buSzPct val="70000"/>
              <a:buFontTx/>
              <a:buNone/>
              <a:defRPr/>
            </a:pPr>
            <a:r>
              <a:rPr lang="en-US" sz="2000">
                <a:solidFill>
                  <a:prstClr val="white"/>
                </a:solidFill>
                <a:latin typeface="EYInterstate Light"/>
              </a:rPr>
              <a:t>What are the different types and uses of AI?</a:t>
            </a:r>
          </a:p>
        </p:txBody>
      </p:sp>
      <p:grpSp>
        <p:nvGrpSpPr>
          <p:cNvPr id="82" name="Group 81">
            <a:extLst>
              <a:ext uri="{FF2B5EF4-FFF2-40B4-BE49-F238E27FC236}">
                <a16:creationId xmlns:a16="http://schemas.microsoft.com/office/drawing/2014/main" id="{6BDD7752-50CB-D7CA-15AB-D93F369A49C1}"/>
              </a:ext>
            </a:extLst>
          </p:cNvPr>
          <p:cNvGrpSpPr/>
          <p:nvPr/>
        </p:nvGrpSpPr>
        <p:grpSpPr>
          <a:xfrm>
            <a:off x="2014200" y="1637842"/>
            <a:ext cx="1390366" cy="473580"/>
            <a:chOff x="2014200" y="1747570"/>
            <a:chExt cx="1390366" cy="473580"/>
          </a:xfrm>
        </p:grpSpPr>
        <p:pic>
          <p:nvPicPr>
            <p:cNvPr id="26" name="Graphic 25" descr="Eye with solid fill">
              <a:extLst>
                <a:ext uri="{FF2B5EF4-FFF2-40B4-BE49-F238E27FC236}">
                  <a16:creationId xmlns:a16="http://schemas.microsoft.com/office/drawing/2014/main" id="{84346836-C1D2-C48D-65E2-A22135DF8F02}"/>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2054997" y="1747570"/>
              <a:ext cx="473580" cy="473580"/>
            </a:xfrm>
            <a:prstGeom prst="rect">
              <a:avLst/>
            </a:prstGeom>
          </p:spPr>
        </p:pic>
        <p:sp>
          <p:nvSpPr>
            <p:cNvPr id="27" name="TextBox 26">
              <a:extLst>
                <a:ext uri="{FF2B5EF4-FFF2-40B4-BE49-F238E27FC236}">
                  <a16:creationId xmlns:a16="http://schemas.microsoft.com/office/drawing/2014/main" id="{DA24C080-EF59-8A96-ED71-5658FFFCA8F6}"/>
                </a:ext>
              </a:extLst>
            </p:cNvPr>
            <p:cNvSpPr txBox="1"/>
            <p:nvPr/>
          </p:nvSpPr>
          <p:spPr>
            <a:xfrm>
              <a:off x="2528577" y="1863360"/>
              <a:ext cx="714902" cy="272382"/>
            </a:xfrm>
            <a:prstGeom prst="rect">
              <a:avLst/>
            </a:prstGeom>
            <a:noFill/>
          </p:spPr>
          <p:txBody>
            <a:bodyPr wrap="square" lIns="0" tIns="36576" rIns="0" bIns="0" rtlCol="0">
              <a:spAutoFit/>
            </a:bodyPr>
            <a:lstStyle/>
            <a:p>
              <a:pPr algn="ctr">
                <a:lnSpc>
                  <a:spcPct val="85000"/>
                </a:lnSpc>
                <a:spcAft>
                  <a:spcPts val="600"/>
                </a:spcAft>
                <a:buClr>
                  <a:schemeClr val="accent2"/>
                </a:buClr>
                <a:buSzPct val="70000"/>
              </a:pPr>
              <a:r>
                <a:rPr lang="en-GB" sz="900">
                  <a:solidFill>
                    <a:schemeClr val="bg1"/>
                  </a:solidFill>
                </a:rPr>
                <a:t>Object Recognition</a:t>
              </a:r>
            </a:p>
          </p:txBody>
        </p:sp>
        <p:sp>
          <p:nvSpPr>
            <p:cNvPr id="60" name="Rectangle: Rounded Corners 59">
              <a:extLst>
                <a:ext uri="{FF2B5EF4-FFF2-40B4-BE49-F238E27FC236}">
                  <a16:creationId xmlns:a16="http://schemas.microsoft.com/office/drawing/2014/main" id="{BF9DD628-04A9-F8E5-3F0C-3BC2DF6EB4E4}"/>
                </a:ext>
              </a:extLst>
            </p:cNvPr>
            <p:cNvSpPr/>
            <p:nvPr/>
          </p:nvSpPr>
          <p:spPr>
            <a:xfrm>
              <a:off x="2014200" y="1762194"/>
              <a:ext cx="1390366" cy="455207"/>
            </a:xfrm>
            <a:prstGeom prst="roundRect">
              <a:avLst/>
            </a:prstGeom>
            <a:no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endParaRPr lang="en-GB" sz="1200">
                <a:solidFill>
                  <a:schemeClr val="tx1"/>
                </a:solidFill>
              </a:endParaRPr>
            </a:p>
          </p:txBody>
        </p:sp>
      </p:grpSp>
      <p:grpSp>
        <p:nvGrpSpPr>
          <p:cNvPr id="81" name="Group 80">
            <a:extLst>
              <a:ext uri="{FF2B5EF4-FFF2-40B4-BE49-F238E27FC236}">
                <a16:creationId xmlns:a16="http://schemas.microsoft.com/office/drawing/2014/main" id="{5FD10AD3-B277-110F-B025-B01CF0018ECB}"/>
              </a:ext>
            </a:extLst>
          </p:cNvPr>
          <p:cNvGrpSpPr/>
          <p:nvPr/>
        </p:nvGrpSpPr>
        <p:grpSpPr>
          <a:xfrm>
            <a:off x="3473117" y="1110104"/>
            <a:ext cx="1390366" cy="455872"/>
            <a:chOff x="3473117" y="1219832"/>
            <a:chExt cx="1390366" cy="455872"/>
          </a:xfrm>
        </p:grpSpPr>
        <p:pic>
          <p:nvPicPr>
            <p:cNvPr id="24" name="Graphic 23" descr="Document with solid fill">
              <a:extLst>
                <a:ext uri="{FF2B5EF4-FFF2-40B4-BE49-F238E27FC236}">
                  <a16:creationId xmlns:a16="http://schemas.microsoft.com/office/drawing/2014/main" id="{EBBF7B73-3C89-F39E-D562-5EAF11F4C809}"/>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3620148" y="1219832"/>
              <a:ext cx="430527" cy="430527"/>
            </a:xfrm>
            <a:prstGeom prst="rect">
              <a:avLst/>
            </a:prstGeom>
          </p:spPr>
        </p:pic>
        <p:sp>
          <p:nvSpPr>
            <p:cNvPr id="28" name="TextBox 27">
              <a:extLst>
                <a:ext uri="{FF2B5EF4-FFF2-40B4-BE49-F238E27FC236}">
                  <a16:creationId xmlns:a16="http://schemas.microsoft.com/office/drawing/2014/main" id="{A28B75C7-FCDE-DEA2-5A13-99861F5ADED1}"/>
                </a:ext>
              </a:extLst>
            </p:cNvPr>
            <p:cNvSpPr txBox="1"/>
            <p:nvPr/>
          </p:nvSpPr>
          <p:spPr>
            <a:xfrm>
              <a:off x="4072201" y="1299282"/>
              <a:ext cx="548261" cy="272382"/>
            </a:xfrm>
            <a:prstGeom prst="rect">
              <a:avLst/>
            </a:prstGeom>
            <a:noFill/>
          </p:spPr>
          <p:txBody>
            <a:bodyPr wrap="square" lIns="0" tIns="36576" rIns="0" bIns="0" rtlCol="0">
              <a:spAutoFit/>
            </a:bodyPr>
            <a:lstStyle/>
            <a:p>
              <a:pPr algn="ctr">
                <a:lnSpc>
                  <a:spcPct val="85000"/>
                </a:lnSpc>
                <a:spcAft>
                  <a:spcPts val="600"/>
                </a:spcAft>
                <a:buClr>
                  <a:schemeClr val="accent2"/>
                </a:buClr>
                <a:buSzPct val="70000"/>
              </a:pPr>
              <a:r>
                <a:rPr lang="en-GB" sz="900">
                  <a:solidFill>
                    <a:schemeClr val="bg1"/>
                  </a:solidFill>
                </a:rPr>
                <a:t>Document Analysis</a:t>
              </a:r>
            </a:p>
          </p:txBody>
        </p:sp>
        <p:sp>
          <p:nvSpPr>
            <p:cNvPr id="61" name="Rectangle: Rounded Corners 60">
              <a:extLst>
                <a:ext uri="{FF2B5EF4-FFF2-40B4-BE49-F238E27FC236}">
                  <a16:creationId xmlns:a16="http://schemas.microsoft.com/office/drawing/2014/main" id="{DFF3A8AD-9A29-07B5-8A9D-A006F3573744}"/>
                </a:ext>
              </a:extLst>
            </p:cNvPr>
            <p:cNvSpPr/>
            <p:nvPr/>
          </p:nvSpPr>
          <p:spPr>
            <a:xfrm>
              <a:off x="3473117" y="1220497"/>
              <a:ext cx="1390366" cy="455207"/>
            </a:xfrm>
            <a:prstGeom prst="roundRect">
              <a:avLst/>
            </a:prstGeom>
            <a:no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endParaRPr lang="en-GB" sz="1200">
                <a:solidFill>
                  <a:schemeClr val="tx1"/>
                </a:solidFill>
              </a:endParaRPr>
            </a:p>
          </p:txBody>
        </p:sp>
      </p:grpSp>
      <p:grpSp>
        <p:nvGrpSpPr>
          <p:cNvPr id="80" name="Group 79">
            <a:extLst>
              <a:ext uri="{FF2B5EF4-FFF2-40B4-BE49-F238E27FC236}">
                <a16:creationId xmlns:a16="http://schemas.microsoft.com/office/drawing/2014/main" id="{B4FA0F4A-A5CF-B974-9BC1-E3F27F146464}"/>
              </a:ext>
            </a:extLst>
          </p:cNvPr>
          <p:cNvGrpSpPr/>
          <p:nvPr/>
        </p:nvGrpSpPr>
        <p:grpSpPr>
          <a:xfrm>
            <a:off x="7321507" y="1033440"/>
            <a:ext cx="1390366" cy="485414"/>
            <a:chOff x="7321507" y="1143168"/>
            <a:chExt cx="1390366" cy="485414"/>
          </a:xfrm>
        </p:grpSpPr>
        <p:pic>
          <p:nvPicPr>
            <p:cNvPr id="18" name="Graphic 17" descr="Chat with solid fill">
              <a:extLst>
                <a:ext uri="{FF2B5EF4-FFF2-40B4-BE49-F238E27FC236}">
                  <a16:creationId xmlns:a16="http://schemas.microsoft.com/office/drawing/2014/main" id="{A7DBB0F6-3435-5E61-0B95-22346AF81E71}"/>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7475440" y="1155002"/>
              <a:ext cx="473580" cy="473580"/>
            </a:xfrm>
            <a:prstGeom prst="rect">
              <a:avLst/>
            </a:prstGeom>
          </p:spPr>
        </p:pic>
        <p:sp>
          <p:nvSpPr>
            <p:cNvPr id="29" name="TextBox 28">
              <a:extLst>
                <a:ext uri="{FF2B5EF4-FFF2-40B4-BE49-F238E27FC236}">
                  <a16:creationId xmlns:a16="http://schemas.microsoft.com/office/drawing/2014/main" id="{EB748600-FEB0-E68A-B411-360BA9670C85}"/>
                </a:ext>
              </a:extLst>
            </p:cNvPr>
            <p:cNvSpPr txBox="1"/>
            <p:nvPr/>
          </p:nvSpPr>
          <p:spPr>
            <a:xfrm>
              <a:off x="7966322" y="1293443"/>
              <a:ext cx="548261" cy="154658"/>
            </a:xfrm>
            <a:prstGeom prst="rect">
              <a:avLst/>
            </a:prstGeom>
            <a:noFill/>
          </p:spPr>
          <p:txBody>
            <a:bodyPr wrap="square" lIns="0" tIns="36576" rIns="0" bIns="0" rtlCol="0">
              <a:spAutoFit/>
            </a:bodyPr>
            <a:lstStyle/>
            <a:p>
              <a:pPr algn="ctr">
                <a:lnSpc>
                  <a:spcPct val="85000"/>
                </a:lnSpc>
                <a:spcAft>
                  <a:spcPts val="600"/>
                </a:spcAft>
                <a:buClr>
                  <a:schemeClr val="accent2"/>
                </a:buClr>
                <a:buSzPct val="70000"/>
              </a:pPr>
              <a:r>
                <a:rPr lang="en-GB" sz="900">
                  <a:solidFill>
                    <a:schemeClr val="bg1"/>
                  </a:solidFill>
                </a:rPr>
                <a:t>Chatbots</a:t>
              </a:r>
            </a:p>
          </p:txBody>
        </p:sp>
        <p:sp>
          <p:nvSpPr>
            <p:cNvPr id="62" name="Rectangle: Rounded Corners 61">
              <a:extLst>
                <a:ext uri="{FF2B5EF4-FFF2-40B4-BE49-F238E27FC236}">
                  <a16:creationId xmlns:a16="http://schemas.microsoft.com/office/drawing/2014/main" id="{918157E5-46C6-3A9A-6002-7B4A0C2FAD55}"/>
                </a:ext>
              </a:extLst>
            </p:cNvPr>
            <p:cNvSpPr/>
            <p:nvPr/>
          </p:nvSpPr>
          <p:spPr>
            <a:xfrm>
              <a:off x="7321507" y="1143168"/>
              <a:ext cx="1390366" cy="455207"/>
            </a:xfrm>
            <a:prstGeom prst="roundRect">
              <a:avLst/>
            </a:prstGeom>
            <a:no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endParaRPr lang="en-GB" sz="1200">
                <a:solidFill>
                  <a:schemeClr val="tx1"/>
                </a:solidFill>
              </a:endParaRPr>
            </a:p>
          </p:txBody>
        </p:sp>
      </p:grpSp>
      <p:grpSp>
        <p:nvGrpSpPr>
          <p:cNvPr id="79" name="Group 78">
            <a:extLst>
              <a:ext uri="{FF2B5EF4-FFF2-40B4-BE49-F238E27FC236}">
                <a16:creationId xmlns:a16="http://schemas.microsoft.com/office/drawing/2014/main" id="{885AE94D-94FD-9D67-A8E4-0A2243FB9B58}"/>
              </a:ext>
            </a:extLst>
          </p:cNvPr>
          <p:cNvGrpSpPr/>
          <p:nvPr/>
        </p:nvGrpSpPr>
        <p:grpSpPr>
          <a:xfrm>
            <a:off x="8678356" y="1652466"/>
            <a:ext cx="1390366" cy="455207"/>
            <a:chOff x="8678356" y="1762194"/>
            <a:chExt cx="1390366" cy="455207"/>
          </a:xfrm>
        </p:grpSpPr>
        <p:pic>
          <p:nvPicPr>
            <p:cNvPr id="20" name="Graphic 19" descr="Call center with solid fill">
              <a:extLst>
                <a:ext uri="{FF2B5EF4-FFF2-40B4-BE49-F238E27FC236}">
                  <a16:creationId xmlns:a16="http://schemas.microsoft.com/office/drawing/2014/main" id="{C30329BD-EC44-0453-1618-0FBE49D874EE}"/>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8755867" y="1769097"/>
              <a:ext cx="430527" cy="430527"/>
            </a:xfrm>
            <a:prstGeom prst="rect">
              <a:avLst/>
            </a:prstGeom>
          </p:spPr>
        </p:pic>
        <p:sp>
          <p:nvSpPr>
            <p:cNvPr id="56" name="TextBox 55">
              <a:extLst>
                <a:ext uri="{FF2B5EF4-FFF2-40B4-BE49-F238E27FC236}">
                  <a16:creationId xmlns:a16="http://schemas.microsoft.com/office/drawing/2014/main" id="{A2F4ADB5-A1D8-CAEB-5A5A-3E73845F82FD}"/>
                </a:ext>
              </a:extLst>
            </p:cNvPr>
            <p:cNvSpPr txBox="1"/>
            <p:nvPr/>
          </p:nvSpPr>
          <p:spPr>
            <a:xfrm>
              <a:off x="9144516" y="1849220"/>
              <a:ext cx="689209" cy="272382"/>
            </a:xfrm>
            <a:prstGeom prst="rect">
              <a:avLst/>
            </a:prstGeom>
            <a:noFill/>
          </p:spPr>
          <p:txBody>
            <a:bodyPr wrap="square" lIns="0" tIns="36576" rIns="0" bIns="0" rtlCol="0">
              <a:spAutoFit/>
            </a:bodyPr>
            <a:lstStyle/>
            <a:p>
              <a:pPr algn="ctr">
                <a:lnSpc>
                  <a:spcPct val="85000"/>
                </a:lnSpc>
                <a:spcAft>
                  <a:spcPts val="600"/>
                </a:spcAft>
                <a:buClr>
                  <a:schemeClr val="accent2"/>
                </a:buClr>
                <a:buSzPct val="70000"/>
              </a:pPr>
              <a:r>
                <a:rPr lang="en-GB" sz="900">
                  <a:solidFill>
                    <a:schemeClr val="bg1"/>
                  </a:solidFill>
                </a:rPr>
                <a:t>Language Translation</a:t>
              </a:r>
            </a:p>
          </p:txBody>
        </p:sp>
        <p:sp>
          <p:nvSpPr>
            <p:cNvPr id="63" name="Rectangle: Rounded Corners 62">
              <a:extLst>
                <a:ext uri="{FF2B5EF4-FFF2-40B4-BE49-F238E27FC236}">
                  <a16:creationId xmlns:a16="http://schemas.microsoft.com/office/drawing/2014/main" id="{EC8B5D53-E8E7-A54C-E801-BC1632527A90}"/>
                </a:ext>
              </a:extLst>
            </p:cNvPr>
            <p:cNvSpPr/>
            <p:nvPr/>
          </p:nvSpPr>
          <p:spPr>
            <a:xfrm>
              <a:off x="8678356" y="1762194"/>
              <a:ext cx="1390366" cy="455207"/>
            </a:xfrm>
            <a:prstGeom prst="roundRect">
              <a:avLst/>
            </a:prstGeom>
            <a:no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endParaRPr lang="en-GB" sz="1200">
                <a:solidFill>
                  <a:schemeClr val="tx1"/>
                </a:solidFill>
              </a:endParaRPr>
            </a:p>
          </p:txBody>
        </p:sp>
      </p:grpSp>
      <p:grpSp>
        <p:nvGrpSpPr>
          <p:cNvPr id="78" name="Group 77">
            <a:extLst>
              <a:ext uri="{FF2B5EF4-FFF2-40B4-BE49-F238E27FC236}">
                <a16:creationId xmlns:a16="http://schemas.microsoft.com/office/drawing/2014/main" id="{B2F81B7C-043F-24C6-4EAE-24AF42D1C249}"/>
              </a:ext>
            </a:extLst>
          </p:cNvPr>
          <p:cNvGrpSpPr/>
          <p:nvPr/>
        </p:nvGrpSpPr>
        <p:grpSpPr>
          <a:xfrm>
            <a:off x="7691568" y="2289130"/>
            <a:ext cx="1390366" cy="473580"/>
            <a:chOff x="7691568" y="2398858"/>
            <a:chExt cx="1390366" cy="473580"/>
          </a:xfrm>
        </p:grpSpPr>
        <p:pic>
          <p:nvPicPr>
            <p:cNvPr id="22" name="Graphic 21" descr="Ear with solid fill">
              <a:extLst>
                <a:ext uri="{FF2B5EF4-FFF2-40B4-BE49-F238E27FC236}">
                  <a16:creationId xmlns:a16="http://schemas.microsoft.com/office/drawing/2014/main" id="{220C4BFE-6D62-9B2A-87F6-D031C3D7104E}"/>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7715100" y="2398858"/>
              <a:ext cx="473580" cy="473580"/>
            </a:xfrm>
            <a:prstGeom prst="rect">
              <a:avLst/>
            </a:prstGeom>
          </p:spPr>
        </p:pic>
        <p:sp>
          <p:nvSpPr>
            <p:cNvPr id="57" name="TextBox 56">
              <a:extLst>
                <a:ext uri="{FF2B5EF4-FFF2-40B4-BE49-F238E27FC236}">
                  <a16:creationId xmlns:a16="http://schemas.microsoft.com/office/drawing/2014/main" id="{27A70D8A-81F3-FBCD-D8C0-DFBCD6B42091}"/>
                </a:ext>
              </a:extLst>
            </p:cNvPr>
            <p:cNvSpPr txBox="1"/>
            <p:nvPr/>
          </p:nvSpPr>
          <p:spPr>
            <a:xfrm>
              <a:off x="8130282" y="2499916"/>
              <a:ext cx="782612" cy="272382"/>
            </a:xfrm>
            <a:prstGeom prst="rect">
              <a:avLst/>
            </a:prstGeom>
            <a:noFill/>
          </p:spPr>
          <p:txBody>
            <a:bodyPr wrap="square" lIns="0" tIns="36576" rIns="0" bIns="0" rtlCol="0">
              <a:spAutoFit/>
            </a:bodyPr>
            <a:lstStyle/>
            <a:p>
              <a:pPr algn="ctr">
                <a:lnSpc>
                  <a:spcPct val="85000"/>
                </a:lnSpc>
                <a:spcAft>
                  <a:spcPts val="600"/>
                </a:spcAft>
                <a:buClr>
                  <a:schemeClr val="accent2"/>
                </a:buClr>
                <a:buSzPct val="70000"/>
              </a:pPr>
              <a:r>
                <a:rPr lang="en-GB" sz="900">
                  <a:solidFill>
                    <a:schemeClr val="bg1"/>
                  </a:solidFill>
                </a:rPr>
                <a:t>Voice Transcription</a:t>
              </a:r>
            </a:p>
          </p:txBody>
        </p:sp>
        <p:sp>
          <p:nvSpPr>
            <p:cNvPr id="64" name="Rectangle: Rounded Corners 63">
              <a:extLst>
                <a:ext uri="{FF2B5EF4-FFF2-40B4-BE49-F238E27FC236}">
                  <a16:creationId xmlns:a16="http://schemas.microsoft.com/office/drawing/2014/main" id="{33D49347-D157-7E62-3322-82FC445FBBC4}"/>
                </a:ext>
              </a:extLst>
            </p:cNvPr>
            <p:cNvSpPr/>
            <p:nvPr/>
          </p:nvSpPr>
          <p:spPr>
            <a:xfrm>
              <a:off x="7691568" y="2417231"/>
              <a:ext cx="1390366" cy="455207"/>
            </a:xfrm>
            <a:prstGeom prst="roundRect">
              <a:avLst/>
            </a:prstGeom>
            <a:no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endParaRPr lang="en-GB" sz="1200">
                <a:solidFill>
                  <a:schemeClr val="tx1"/>
                </a:solidFill>
              </a:endParaRPr>
            </a:p>
          </p:txBody>
        </p:sp>
      </p:grpSp>
      <p:grpSp>
        <p:nvGrpSpPr>
          <p:cNvPr id="77" name="Group 76">
            <a:extLst>
              <a:ext uri="{FF2B5EF4-FFF2-40B4-BE49-F238E27FC236}">
                <a16:creationId xmlns:a16="http://schemas.microsoft.com/office/drawing/2014/main" id="{C0BE3E76-65B4-9562-36DA-9378ED358638}"/>
              </a:ext>
            </a:extLst>
          </p:cNvPr>
          <p:cNvGrpSpPr/>
          <p:nvPr/>
        </p:nvGrpSpPr>
        <p:grpSpPr>
          <a:xfrm>
            <a:off x="8668183" y="3648190"/>
            <a:ext cx="1390366" cy="455207"/>
            <a:chOff x="8668183" y="3757918"/>
            <a:chExt cx="1390366" cy="455207"/>
          </a:xfrm>
        </p:grpSpPr>
        <p:pic>
          <p:nvPicPr>
            <p:cNvPr id="12" name="Graphic 11" descr="Artist male with solid fill">
              <a:extLst>
                <a:ext uri="{FF2B5EF4-FFF2-40B4-BE49-F238E27FC236}">
                  <a16:creationId xmlns:a16="http://schemas.microsoft.com/office/drawing/2014/main" id="{F1089416-358C-7B5D-C9D9-EB574AFA32EE}"/>
                </a:ext>
              </a:extLst>
            </p:cNvPr>
            <p:cNvPicPr>
              <a:picLocks noChangeAspect="1"/>
            </p:cNvPicPr>
            <p:nvPr/>
          </p:nvPicPr>
          <p:blipFill>
            <a:blip r:embed="rId15">
              <a:extLst>
                <a:ext uri="{96DAC541-7B7A-43D3-8B79-37D633B846F1}">
                  <asvg:svgBlip xmlns:asvg="http://schemas.microsoft.com/office/drawing/2016/SVG/main" r:embed="rId16"/>
                </a:ext>
              </a:extLst>
            </a:blip>
            <a:stretch>
              <a:fillRect/>
            </a:stretch>
          </p:blipFill>
          <p:spPr>
            <a:xfrm>
              <a:off x="8807701" y="3766907"/>
              <a:ext cx="430527" cy="430527"/>
            </a:xfrm>
            <a:prstGeom prst="rect">
              <a:avLst/>
            </a:prstGeom>
          </p:spPr>
        </p:pic>
        <p:sp>
          <p:nvSpPr>
            <p:cNvPr id="58" name="TextBox 57">
              <a:extLst>
                <a:ext uri="{FF2B5EF4-FFF2-40B4-BE49-F238E27FC236}">
                  <a16:creationId xmlns:a16="http://schemas.microsoft.com/office/drawing/2014/main" id="{1B86A060-57F4-9059-9A0B-1604EC78BD0C}"/>
                </a:ext>
              </a:extLst>
            </p:cNvPr>
            <p:cNvSpPr txBox="1"/>
            <p:nvPr/>
          </p:nvSpPr>
          <p:spPr>
            <a:xfrm>
              <a:off x="9174210" y="3838044"/>
              <a:ext cx="659515" cy="272382"/>
            </a:xfrm>
            <a:prstGeom prst="rect">
              <a:avLst/>
            </a:prstGeom>
            <a:noFill/>
          </p:spPr>
          <p:txBody>
            <a:bodyPr wrap="square" lIns="0" tIns="36576" rIns="0" bIns="0" rtlCol="0">
              <a:spAutoFit/>
            </a:bodyPr>
            <a:lstStyle/>
            <a:p>
              <a:pPr algn="ctr">
                <a:lnSpc>
                  <a:spcPct val="85000"/>
                </a:lnSpc>
                <a:spcAft>
                  <a:spcPts val="600"/>
                </a:spcAft>
                <a:buClr>
                  <a:schemeClr val="accent2"/>
                </a:buClr>
                <a:buSzPct val="70000"/>
              </a:pPr>
              <a:r>
                <a:rPr lang="en-GB" sz="900">
                  <a:solidFill>
                    <a:schemeClr val="bg1"/>
                  </a:solidFill>
                </a:rPr>
                <a:t>Content Creation</a:t>
              </a:r>
            </a:p>
          </p:txBody>
        </p:sp>
        <p:sp>
          <p:nvSpPr>
            <p:cNvPr id="65" name="Rectangle: Rounded Corners 64">
              <a:extLst>
                <a:ext uri="{FF2B5EF4-FFF2-40B4-BE49-F238E27FC236}">
                  <a16:creationId xmlns:a16="http://schemas.microsoft.com/office/drawing/2014/main" id="{43FEB559-9E03-439A-918C-3DB00EDCD7FA}"/>
                </a:ext>
              </a:extLst>
            </p:cNvPr>
            <p:cNvSpPr/>
            <p:nvPr/>
          </p:nvSpPr>
          <p:spPr>
            <a:xfrm>
              <a:off x="8668183" y="3757918"/>
              <a:ext cx="1390366" cy="455207"/>
            </a:xfrm>
            <a:prstGeom prst="roundRect">
              <a:avLst/>
            </a:prstGeom>
            <a:no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endParaRPr lang="en-GB" sz="1200">
                <a:solidFill>
                  <a:schemeClr val="tx1"/>
                </a:solidFill>
              </a:endParaRPr>
            </a:p>
          </p:txBody>
        </p:sp>
      </p:grpSp>
      <p:grpSp>
        <p:nvGrpSpPr>
          <p:cNvPr id="76" name="Group 75">
            <a:extLst>
              <a:ext uri="{FF2B5EF4-FFF2-40B4-BE49-F238E27FC236}">
                <a16:creationId xmlns:a16="http://schemas.microsoft.com/office/drawing/2014/main" id="{08507A08-864F-9DA8-AF16-20B4D2E9B3E2}"/>
              </a:ext>
            </a:extLst>
          </p:cNvPr>
          <p:cNvGrpSpPr/>
          <p:nvPr/>
        </p:nvGrpSpPr>
        <p:grpSpPr>
          <a:xfrm>
            <a:off x="8606332" y="4783894"/>
            <a:ext cx="1390366" cy="455207"/>
            <a:chOff x="8606332" y="4893622"/>
            <a:chExt cx="1390366" cy="455207"/>
          </a:xfrm>
        </p:grpSpPr>
        <p:pic>
          <p:nvPicPr>
            <p:cNvPr id="10" name="Graphic 9" descr="Typewriter with solid fill">
              <a:extLst>
                <a:ext uri="{FF2B5EF4-FFF2-40B4-BE49-F238E27FC236}">
                  <a16:creationId xmlns:a16="http://schemas.microsoft.com/office/drawing/2014/main" id="{31009CF6-CF97-9EFB-C11B-BF2DAB171DFB}"/>
                </a:ext>
              </a:extLst>
            </p:cNvPr>
            <p:cNvPicPr>
              <a:picLocks noChangeAspect="1"/>
            </p:cNvPicPr>
            <p:nvPr/>
          </p:nvPicPr>
          <p:blipFill>
            <a:blip r:embed="rId17">
              <a:extLst>
                <a:ext uri="{96DAC541-7B7A-43D3-8B79-37D633B846F1}">
                  <asvg:svgBlip xmlns:asvg="http://schemas.microsoft.com/office/drawing/2016/SVG/main" r:embed="rId18"/>
                </a:ext>
              </a:extLst>
            </a:blip>
            <a:stretch>
              <a:fillRect/>
            </a:stretch>
          </p:blipFill>
          <p:spPr>
            <a:xfrm>
              <a:off x="8651408" y="4916345"/>
              <a:ext cx="391388" cy="391388"/>
            </a:xfrm>
            <a:prstGeom prst="rect">
              <a:avLst/>
            </a:prstGeom>
          </p:spPr>
        </p:pic>
        <p:sp>
          <p:nvSpPr>
            <p:cNvPr id="59" name="TextBox 58">
              <a:extLst>
                <a:ext uri="{FF2B5EF4-FFF2-40B4-BE49-F238E27FC236}">
                  <a16:creationId xmlns:a16="http://schemas.microsoft.com/office/drawing/2014/main" id="{BDF763C5-E51A-F7DA-E1D5-899CFB964214}"/>
                </a:ext>
              </a:extLst>
            </p:cNvPr>
            <p:cNvSpPr txBox="1"/>
            <p:nvPr/>
          </p:nvSpPr>
          <p:spPr>
            <a:xfrm>
              <a:off x="9045955" y="4981777"/>
              <a:ext cx="872599" cy="272382"/>
            </a:xfrm>
            <a:prstGeom prst="rect">
              <a:avLst/>
            </a:prstGeom>
            <a:noFill/>
          </p:spPr>
          <p:txBody>
            <a:bodyPr wrap="square" lIns="0" tIns="36576" rIns="0" bIns="0" rtlCol="0">
              <a:spAutoFit/>
            </a:bodyPr>
            <a:lstStyle/>
            <a:p>
              <a:pPr algn="ctr">
                <a:lnSpc>
                  <a:spcPct val="85000"/>
                </a:lnSpc>
                <a:spcAft>
                  <a:spcPts val="600"/>
                </a:spcAft>
                <a:buClr>
                  <a:schemeClr val="accent2"/>
                </a:buClr>
                <a:buSzPct val="70000"/>
              </a:pPr>
              <a:r>
                <a:rPr lang="en-GB" sz="900">
                  <a:solidFill>
                    <a:schemeClr val="bg1"/>
                  </a:solidFill>
                </a:rPr>
                <a:t>Text Summarisation</a:t>
              </a:r>
            </a:p>
          </p:txBody>
        </p:sp>
        <p:sp>
          <p:nvSpPr>
            <p:cNvPr id="66" name="Rectangle: Rounded Corners 65">
              <a:extLst>
                <a:ext uri="{FF2B5EF4-FFF2-40B4-BE49-F238E27FC236}">
                  <a16:creationId xmlns:a16="http://schemas.microsoft.com/office/drawing/2014/main" id="{B9423251-E8C2-6B17-B76C-0C8A7656D9E0}"/>
                </a:ext>
              </a:extLst>
            </p:cNvPr>
            <p:cNvSpPr/>
            <p:nvPr/>
          </p:nvSpPr>
          <p:spPr>
            <a:xfrm>
              <a:off x="8606332" y="4893622"/>
              <a:ext cx="1390366" cy="455207"/>
            </a:xfrm>
            <a:prstGeom prst="roundRect">
              <a:avLst/>
            </a:prstGeom>
            <a:no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endParaRPr lang="en-GB" sz="1200">
                <a:solidFill>
                  <a:schemeClr val="tx1"/>
                </a:solidFill>
              </a:endParaRPr>
            </a:p>
          </p:txBody>
        </p:sp>
      </p:grpSp>
      <p:grpSp>
        <p:nvGrpSpPr>
          <p:cNvPr id="84" name="Group 83">
            <a:extLst>
              <a:ext uri="{FF2B5EF4-FFF2-40B4-BE49-F238E27FC236}">
                <a16:creationId xmlns:a16="http://schemas.microsoft.com/office/drawing/2014/main" id="{36346F07-98D5-71B8-06D1-871A639BE6A0}"/>
              </a:ext>
            </a:extLst>
          </p:cNvPr>
          <p:cNvGrpSpPr/>
          <p:nvPr/>
        </p:nvGrpSpPr>
        <p:grpSpPr>
          <a:xfrm>
            <a:off x="2660309" y="4925613"/>
            <a:ext cx="1390366" cy="455207"/>
            <a:chOff x="2660309" y="5035341"/>
            <a:chExt cx="1390366" cy="455207"/>
          </a:xfrm>
        </p:grpSpPr>
        <p:pic>
          <p:nvPicPr>
            <p:cNvPr id="14" name="Graphic 13" descr="Computer with solid fill">
              <a:extLst>
                <a:ext uri="{FF2B5EF4-FFF2-40B4-BE49-F238E27FC236}">
                  <a16:creationId xmlns:a16="http://schemas.microsoft.com/office/drawing/2014/main" id="{CB6BE81B-568C-0E1E-6DEE-0933741A5200}"/>
                </a:ext>
              </a:extLst>
            </p:cNvPr>
            <p:cNvPicPr>
              <a:picLocks noChangeAspect="1"/>
            </p:cNvPicPr>
            <p:nvPr/>
          </p:nvPicPr>
          <p:blipFill>
            <a:blip r:embed="rId19">
              <a:extLst>
                <a:ext uri="{96DAC541-7B7A-43D3-8B79-37D633B846F1}">
                  <asvg:svgBlip xmlns:asvg="http://schemas.microsoft.com/office/drawing/2016/SVG/main" r:embed="rId20"/>
                </a:ext>
              </a:extLst>
            </a:blip>
            <a:stretch>
              <a:fillRect/>
            </a:stretch>
          </p:blipFill>
          <p:spPr>
            <a:xfrm>
              <a:off x="2747884" y="5084231"/>
              <a:ext cx="391388" cy="391388"/>
            </a:xfrm>
            <a:prstGeom prst="rect">
              <a:avLst/>
            </a:prstGeom>
          </p:spPr>
        </p:pic>
        <p:sp>
          <p:nvSpPr>
            <p:cNvPr id="68" name="TextBox 67">
              <a:extLst>
                <a:ext uri="{FF2B5EF4-FFF2-40B4-BE49-F238E27FC236}">
                  <a16:creationId xmlns:a16="http://schemas.microsoft.com/office/drawing/2014/main" id="{3543F25B-C059-5D61-D5AF-4EDD396D145C}"/>
                </a:ext>
              </a:extLst>
            </p:cNvPr>
            <p:cNvSpPr txBox="1"/>
            <p:nvPr/>
          </p:nvSpPr>
          <p:spPr>
            <a:xfrm>
              <a:off x="3156864" y="5126754"/>
              <a:ext cx="871710" cy="272382"/>
            </a:xfrm>
            <a:prstGeom prst="rect">
              <a:avLst/>
            </a:prstGeom>
            <a:noFill/>
          </p:spPr>
          <p:txBody>
            <a:bodyPr wrap="square" lIns="0" tIns="36576" rIns="0" bIns="0" rtlCol="0">
              <a:spAutoFit/>
            </a:bodyPr>
            <a:lstStyle/>
            <a:p>
              <a:pPr algn="ctr">
                <a:lnSpc>
                  <a:spcPct val="85000"/>
                </a:lnSpc>
                <a:spcAft>
                  <a:spcPts val="600"/>
                </a:spcAft>
                <a:buClr>
                  <a:schemeClr val="accent2"/>
                </a:buClr>
                <a:buSzPct val="70000"/>
              </a:pPr>
              <a:r>
                <a:rPr lang="en-GB" sz="900">
                  <a:solidFill>
                    <a:schemeClr val="bg1"/>
                  </a:solidFill>
                </a:rPr>
                <a:t>Enabling Digital Interaction</a:t>
              </a:r>
            </a:p>
          </p:txBody>
        </p:sp>
        <p:sp>
          <p:nvSpPr>
            <p:cNvPr id="69" name="Rectangle: Rounded Corners 68">
              <a:extLst>
                <a:ext uri="{FF2B5EF4-FFF2-40B4-BE49-F238E27FC236}">
                  <a16:creationId xmlns:a16="http://schemas.microsoft.com/office/drawing/2014/main" id="{9160D447-D36F-0F04-54ED-86D3E8CD2E99}"/>
                </a:ext>
              </a:extLst>
            </p:cNvPr>
            <p:cNvSpPr/>
            <p:nvPr/>
          </p:nvSpPr>
          <p:spPr>
            <a:xfrm>
              <a:off x="2660309" y="5035341"/>
              <a:ext cx="1390366" cy="455207"/>
            </a:xfrm>
            <a:prstGeom prst="roundRect">
              <a:avLst/>
            </a:prstGeom>
            <a:no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endParaRPr lang="en-GB" sz="1200">
                <a:solidFill>
                  <a:schemeClr val="tx1"/>
                </a:solidFill>
              </a:endParaRPr>
            </a:p>
          </p:txBody>
        </p:sp>
      </p:grpSp>
      <p:grpSp>
        <p:nvGrpSpPr>
          <p:cNvPr id="83" name="Group 82">
            <a:extLst>
              <a:ext uri="{FF2B5EF4-FFF2-40B4-BE49-F238E27FC236}">
                <a16:creationId xmlns:a16="http://schemas.microsoft.com/office/drawing/2014/main" id="{4DE59FA9-BB61-FB61-DB7B-D611A39D7C05}"/>
              </a:ext>
            </a:extLst>
          </p:cNvPr>
          <p:cNvGrpSpPr/>
          <p:nvPr/>
        </p:nvGrpSpPr>
        <p:grpSpPr>
          <a:xfrm>
            <a:off x="2133701" y="3708359"/>
            <a:ext cx="1390366" cy="455207"/>
            <a:chOff x="2820943" y="3499846"/>
            <a:chExt cx="1390366" cy="455207"/>
          </a:xfrm>
        </p:grpSpPr>
        <p:pic>
          <p:nvPicPr>
            <p:cNvPr id="16" name="Graphic 15" descr="Robot with solid fill">
              <a:extLst>
                <a:ext uri="{FF2B5EF4-FFF2-40B4-BE49-F238E27FC236}">
                  <a16:creationId xmlns:a16="http://schemas.microsoft.com/office/drawing/2014/main" id="{4872CF76-B460-FDE1-A91D-7F6CBA9CAB60}"/>
                </a:ext>
              </a:extLst>
            </p:cNvPr>
            <p:cNvPicPr>
              <a:picLocks noChangeAspect="1"/>
            </p:cNvPicPr>
            <p:nvPr/>
          </p:nvPicPr>
          <p:blipFill>
            <a:blip r:embed="rId21">
              <a:extLst>
                <a:ext uri="{96DAC541-7B7A-43D3-8B79-37D633B846F1}">
                  <asvg:svgBlip xmlns:asvg="http://schemas.microsoft.com/office/drawing/2016/SVG/main" r:embed="rId22"/>
                </a:ext>
              </a:extLst>
            </a:blip>
            <a:stretch>
              <a:fillRect/>
            </a:stretch>
          </p:blipFill>
          <p:spPr>
            <a:xfrm>
              <a:off x="2944893" y="3514562"/>
              <a:ext cx="430527" cy="430527"/>
            </a:xfrm>
            <a:prstGeom prst="rect">
              <a:avLst/>
            </a:prstGeom>
          </p:spPr>
        </p:pic>
        <p:sp>
          <p:nvSpPr>
            <p:cNvPr id="67" name="TextBox 66">
              <a:extLst>
                <a:ext uri="{FF2B5EF4-FFF2-40B4-BE49-F238E27FC236}">
                  <a16:creationId xmlns:a16="http://schemas.microsoft.com/office/drawing/2014/main" id="{EDF9FFF9-782F-469A-45E8-D6BBE25D22C9}"/>
                </a:ext>
              </a:extLst>
            </p:cNvPr>
            <p:cNvSpPr txBox="1"/>
            <p:nvPr/>
          </p:nvSpPr>
          <p:spPr>
            <a:xfrm>
              <a:off x="3384219" y="3603982"/>
              <a:ext cx="714902" cy="272382"/>
            </a:xfrm>
            <a:prstGeom prst="rect">
              <a:avLst/>
            </a:prstGeom>
            <a:noFill/>
          </p:spPr>
          <p:txBody>
            <a:bodyPr wrap="square" lIns="0" tIns="36576" rIns="0" bIns="0" rtlCol="0">
              <a:spAutoFit/>
            </a:bodyPr>
            <a:lstStyle/>
            <a:p>
              <a:pPr algn="ctr">
                <a:lnSpc>
                  <a:spcPct val="85000"/>
                </a:lnSpc>
                <a:spcAft>
                  <a:spcPts val="600"/>
                </a:spcAft>
                <a:buClr>
                  <a:schemeClr val="accent2"/>
                </a:buClr>
                <a:buSzPct val="70000"/>
              </a:pPr>
              <a:r>
                <a:rPr lang="en-GB" sz="900">
                  <a:solidFill>
                    <a:schemeClr val="bg1"/>
                  </a:solidFill>
                </a:rPr>
                <a:t>Personalised Agents</a:t>
              </a:r>
            </a:p>
          </p:txBody>
        </p:sp>
        <p:sp>
          <p:nvSpPr>
            <p:cNvPr id="70" name="Rectangle: Rounded Corners 69">
              <a:extLst>
                <a:ext uri="{FF2B5EF4-FFF2-40B4-BE49-F238E27FC236}">
                  <a16:creationId xmlns:a16="http://schemas.microsoft.com/office/drawing/2014/main" id="{E9AA9804-7BC9-3C3E-22A1-FD32055EB500}"/>
                </a:ext>
              </a:extLst>
            </p:cNvPr>
            <p:cNvSpPr/>
            <p:nvPr/>
          </p:nvSpPr>
          <p:spPr>
            <a:xfrm>
              <a:off x="2820943" y="3499846"/>
              <a:ext cx="1390366" cy="455207"/>
            </a:xfrm>
            <a:prstGeom prst="roundRect">
              <a:avLst/>
            </a:prstGeom>
            <a:no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endParaRPr lang="en-GB" sz="1200">
                <a:solidFill>
                  <a:schemeClr val="tx1"/>
                </a:solidFill>
              </a:endParaRPr>
            </a:p>
          </p:txBody>
        </p:sp>
      </p:grpSp>
      <p:grpSp>
        <p:nvGrpSpPr>
          <p:cNvPr id="85" name="Group 84">
            <a:extLst>
              <a:ext uri="{FF2B5EF4-FFF2-40B4-BE49-F238E27FC236}">
                <a16:creationId xmlns:a16="http://schemas.microsoft.com/office/drawing/2014/main" id="{2236BD38-BE85-19C4-D032-9716EE5744B5}"/>
              </a:ext>
            </a:extLst>
          </p:cNvPr>
          <p:cNvGrpSpPr/>
          <p:nvPr/>
        </p:nvGrpSpPr>
        <p:grpSpPr>
          <a:xfrm>
            <a:off x="4275961" y="6162595"/>
            <a:ext cx="1390366" cy="455207"/>
            <a:chOff x="4303471" y="5865626"/>
            <a:chExt cx="1390366" cy="455207"/>
          </a:xfrm>
        </p:grpSpPr>
        <p:pic>
          <p:nvPicPr>
            <p:cNvPr id="6" name="Graphic 5" descr="Decision chart with solid fill">
              <a:extLst>
                <a:ext uri="{FF2B5EF4-FFF2-40B4-BE49-F238E27FC236}">
                  <a16:creationId xmlns:a16="http://schemas.microsoft.com/office/drawing/2014/main" id="{5D20CCAB-D37B-079F-FCF7-0350222E1746}"/>
                </a:ext>
              </a:extLst>
            </p:cNvPr>
            <p:cNvPicPr>
              <a:picLocks noChangeAspect="1"/>
            </p:cNvPicPr>
            <p:nvPr/>
          </p:nvPicPr>
          <p:blipFill>
            <a:blip r:embed="rId23">
              <a:extLst>
                <a:ext uri="{96DAC541-7B7A-43D3-8B79-37D633B846F1}">
                  <asvg:svgBlip xmlns:asvg="http://schemas.microsoft.com/office/drawing/2016/SVG/main" r:embed="rId24"/>
                </a:ext>
              </a:extLst>
            </a:blip>
            <a:stretch>
              <a:fillRect/>
            </a:stretch>
          </p:blipFill>
          <p:spPr>
            <a:xfrm>
              <a:off x="4486483" y="5912844"/>
              <a:ext cx="391388" cy="391388"/>
            </a:xfrm>
            <a:prstGeom prst="rect">
              <a:avLst/>
            </a:prstGeom>
          </p:spPr>
        </p:pic>
        <p:sp>
          <p:nvSpPr>
            <p:cNvPr id="71" name="TextBox 70">
              <a:extLst>
                <a:ext uri="{FF2B5EF4-FFF2-40B4-BE49-F238E27FC236}">
                  <a16:creationId xmlns:a16="http://schemas.microsoft.com/office/drawing/2014/main" id="{64B2B6CF-B3FB-C29D-3AB3-5C3A43F2DFBF}"/>
                </a:ext>
              </a:extLst>
            </p:cNvPr>
            <p:cNvSpPr txBox="1"/>
            <p:nvPr/>
          </p:nvSpPr>
          <p:spPr>
            <a:xfrm>
              <a:off x="4782785" y="5958447"/>
              <a:ext cx="871710" cy="272382"/>
            </a:xfrm>
            <a:prstGeom prst="rect">
              <a:avLst/>
            </a:prstGeom>
            <a:noFill/>
          </p:spPr>
          <p:txBody>
            <a:bodyPr wrap="square" lIns="0" tIns="36576" rIns="0" bIns="0" rtlCol="0">
              <a:spAutoFit/>
            </a:bodyPr>
            <a:lstStyle/>
            <a:p>
              <a:pPr algn="ctr">
                <a:lnSpc>
                  <a:spcPct val="85000"/>
                </a:lnSpc>
                <a:spcAft>
                  <a:spcPts val="600"/>
                </a:spcAft>
                <a:buClr>
                  <a:schemeClr val="accent2"/>
                </a:buClr>
                <a:buSzPct val="70000"/>
              </a:pPr>
              <a:r>
                <a:rPr lang="en-GB" sz="900">
                  <a:solidFill>
                    <a:schemeClr val="bg1"/>
                  </a:solidFill>
                </a:rPr>
                <a:t>Behaviour Prediction</a:t>
              </a:r>
            </a:p>
          </p:txBody>
        </p:sp>
        <p:sp>
          <p:nvSpPr>
            <p:cNvPr id="73" name="Rectangle: Rounded Corners 72">
              <a:extLst>
                <a:ext uri="{FF2B5EF4-FFF2-40B4-BE49-F238E27FC236}">
                  <a16:creationId xmlns:a16="http://schemas.microsoft.com/office/drawing/2014/main" id="{6D6B3360-6843-16BF-C817-7F21F146F327}"/>
                </a:ext>
              </a:extLst>
            </p:cNvPr>
            <p:cNvSpPr/>
            <p:nvPr/>
          </p:nvSpPr>
          <p:spPr>
            <a:xfrm>
              <a:off x="4303471" y="5865626"/>
              <a:ext cx="1390366" cy="455207"/>
            </a:xfrm>
            <a:prstGeom prst="roundRect">
              <a:avLst/>
            </a:prstGeom>
            <a:no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endParaRPr lang="en-GB" sz="1200">
                <a:solidFill>
                  <a:schemeClr val="tx1"/>
                </a:solidFill>
              </a:endParaRPr>
            </a:p>
          </p:txBody>
        </p:sp>
      </p:grpSp>
      <p:grpSp>
        <p:nvGrpSpPr>
          <p:cNvPr id="75" name="Group 74">
            <a:extLst>
              <a:ext uri="{FF2B5EF4-FFF2-40B4-BE49-F238E27FC236}">
                <a16:creationId xmlns:a16="http://schemas.microsoft.com/office/drawing/2014/main" id="{8F7DC658-E274-3F9B-41E6-FC2A295163AA}"/>
              </a:ext>
            </a:extLst>
          </p:cNvPr>
          <p:cNvGrpSpPr/>
          <p:nvPr/>
        </p:nvGrpSpPr>
        <p:grpSpPr>
          <a:xfrm>
            <a:off x="7522528" y="6116451"/>
            <a:ext cx="1390366" cy="455207"/>
            <a:chOff x="7754150" y="5829170"/>
            <a:chExt cx="1390366" cy="455207"/>
          </a:xfrm>
        </p:grpSpPr>
        <p:pic>
          <p:nvPicPr>
            <p:cNvPr id="8" name="Graphic 7" descr="Upward trend with solid fill">
              <a:extLst>
                <a:ext uri="{FF2B5EF4-FFF2-40B4-BE49-F238E27FC236}">
                  <a16:creationId xmlns:a16="http://schemas.microsoft.com/office/drawing/2014/main" id="{F091D071-C1D6-0788-13B2-2B1C2870EF7B}"/>
                </a:ext>
              </a:extLst>
            </p:cNvPr>
            <p:cNvPicPr>
              <a:picLocks noChangeAspect="1"/>
            </p:cNvPicPr>
            <p:nvPr/>
          </p:nvPicPr>
          <p:blipFill>
            <a:blip r:embed="rId25">
              <a:extLst>
                <a:ext uri="{96DAC541-7B7A-43D3-8B79-37D633B846F1}">
                  <asvg:svgBlip xmlns:asvg="http://schemas.microsoft.com/office/drawing/2016/SVG/main" r:embed="rId26"/>
                </a:ext>
              </a:extLst>
            </a:blip>
            <a:stretch>
              <a:fillRect/>
            </a:stretch>
          </p:blipFill>
          <p:spPr>
            <a:xfrm>
              <a:off x="7872667" y="5875314"/>
              <a:ext cx="391388" cy="391388"/>
            </a:xfrm>
            <a:prstGeom prst="rect">
              <a:avLst/>
            </a:prstGeom>
          </p:spPr>
        </p:pic>
        <p:sp>
          <p:nvSpPr>
            <p:cNvPr id="72" name="TextBox 71">
              <a:extLst>
                <a:ext uri="{FF2B5EF4-FFF2-40B4-BE49-F238E27FC236}">
                  <a16:creationId xmlns:a16="http://schemas.microsoft.com/office/drawing/2014/main" id="{973D7EF9-5816-4246-92E1-6B1935595C09}"/>
                </a:ext>
              </a:extLst>
            </p:cNvPr>
            <p:cNvSpPr txBox="1"/>
            <p:nvPr/>
          </p:nvSpPr>
          <p:spPr>
            <a:xfrm>
              <a:off x="8222782" y="5972558"/>
              <a:ext cx="871710" cy="154658"/>
            </a:xfrm>
            <a:prstGeom prst="rect">
              <a:avLst/>
            </a:prstGeom>
            <a:noFill/>
          </p:spPr>
          <p:txBody>
            <a:bodyPr wrap="square" lIns="0" tIns="36576" rIns="0" bIns="0" rtlCol="0">
              <a:spAutoFit/>
            </a:bodyPr>
            <a:lstStyle/>
            <a:p>
              <a:pPr algn="ctr">
                <a:lnSpc>
                  <a:spcPct val="85000"/>
                </a:lnSpc>
                <a:spcAft>
                  <a:spcPts val="600"/>
                </a:spcAft>
                <a:buClr>
                  <a:schemeClr val="accent2"/>
                </a:buClr>
                <a:buSzPct val="70000"/>
              </a:pPr>
              <a:r>
                <a:rPr lang="en-GB" sz="900">
                  <a:solidFill>
                    <a:schemeClr val="bg1"/>
                  </a:solidFill>
                </a:rPr>
                <a:t>Forecasting</a:t>
              </a:r>
            </a:p>
          </p:txBody>
        </p:sp>
        <p:sp>
          <p:nvSpPr>
            <p:cNvPr id="74" name="Rectangle: Rounded Corners 73">
              <a:extLst>
                <a:ext uri="{FF2B5EF4-FFF2-40B4-BE49-F238E27FC236}">
                  <a16:creationId xmlns:a16="http://schemas.microsoft.com/office/drawing/2014/main" id="{031A8395-1DBF-0A4E-83FF-1729E8D380FE}"/>
                </a:ext>
              </a:extLst>
            </p:cNvPr>
            <p:cNvSpPr/>
            <p:nvPr/>
          </p:nvSpPr>
          <p:spPr>
            <a:xfrm>
              <a:off x="7754150" y="5829170"/>
              <a:ext cx="1390366" cy="455207"/>
            </a:xfrm>
            <a:prstGeom prst="roundRect">
              <a:avLst/>
            </a:prstGeom>
            <a:no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endParaRPr lang="en-GB" sz="1200">
                <a:solidFill>
                  <a:schemeClr val="tx1"/>
                </a:solidFill>
              </a:endParaRPr>
            </a:p>
          </p:txBody>
        </p:sp>
      </p:grpSp>
    </p:spTree>
    <p:extLst>
      <p:ext uri="{BB962C8B-B14F-4D97-AF65-F5344CB8AC3E}">
        <p14:creationId xmlns:p14="http://schemas.microsoft.com/office/powerpoint/2010/main" val="337139322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14BF9A0D-7C47-3586-525C-24A564B7D754}"/>
              </a:ext>
            </a:extLst>
          </p:cNvPr>
          <p:cNvSpPr>
            <a:spLocks noGrp="1"/>
          </p:cNvSpPr>
          <p:nvPr>
            <p:ph type="dt" sz="half" idx="10"/>
          </p:nvPr>
        </p:nvSpPr>
        <p:spPr/>
        <p:txBody>
          <a:bodyPr/>
          <a:lstStyle/>
          <a:p>
            <a:fld id="{ABA2590A-78EC-D34C-94DB-423B33ADAD62}" type="datetime4">
              <a:rPr lang="en-GB" smtClean="0"/>
              <a:t>17 December 2024</a:t>
            </a:fld>
            <a:endParaRPr lang="en-US"/>
          </a:p>
        </p:txBody>
      </p:sp>
      <p:sp>
        <p:nvSpPr>
          <p:cNvPr id="4" name="Footer Placeholder 3">
            <a:extLst>
              <a:ext uri="{FF2B5EF4-FFF2-40B4-BE49-F238E27FC236}">
                <a16:creationId xmlns:a16="http://schemas.microsoft.com/office/drawing/2014/main" id="{87B8D120-4763-1185-FC4C-3A4DC4EA5D3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ECB8312-B589-F793-F61D-78BC8BD5BB2B}"/>
              </a:ext>
            </a:extLst>
          </p:cNvPr>
          <p:cNvSpPr>
            <a:spLocks noGrp="1"/>
          </p:cNvSpPr>
          <p:nvPr>
            <p:ph type="sldNum" sz="quarter" idx="12"/>
          </p:nvPr>
        </p:nvSpPr>
        <p:spPr/>
        <p:txBody>
          <a:bodyPr/>
          <a:lstStyle/>
          <a:p>
            <a:fld id="{F1BC30E3-FFE5-4B91-AA19-87A149EBB9EE}" type="slidenum">
              <a:rPr lang="en-GB" smtClean="0"/>
              <a:pPr/>
              <a:t>7</a:t>
            </a:fld>
            <a:endParaRPr lang="en-GB"/>
          </a:p>
        </p:txBody>
      </p:sp>
      <p:pic>
        <p:nvPicPr>
          <p:cNvPr id="6" name="Graphic 5" descr="Playbook with solid fill">
            <a:extLst>
              <a:ext uri="{FF2B5EF4-FFF2-40B4-BE49-F238E27FC236}">
                <a16:creationId xmlns:a16="http://schemas.microsoft.com/office/drawing/2014/main" id="{149D4627-4A20-2BFB-0F44-E263E213F7BB}"/>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532954" y="4190553"/>
            <a:ext cx="914400" cy="914400"/>
          </a:xfrm>
          <a:prstGeom prst="rect">
            <a:avLst/>
          </a:prstGeom>
        </p:spPr>
      </p:pic>
      <p:pic>
        <p:nvPicPr>
          <p:cNvPr id="7" name="Graphic 6" descr="Research with solid fill">
            <a:extLst>
              <a:ext uri="{FF2B5EF4-FFF2-40B4-BE49-F238E27FC236}">
                <a16:creationId xmlns:a16="http://schemas.microsoft.com/office/drawing/2014/main" id="{1F3FE677-2157-49B3-F2AB-ADD2F33F44A0}"/>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529691" y="2224880"/>
            <a:ext cx="914400" cy="914400"/>
          </a:xfrm>
          <a:prstGeom prst="rect">
            <a:avLst/>
          </a:prstGeom>
        </p:spPr>
      </p:pic>
      <p:pic>
        <p:nvPicPr>
          <p:cNvPr id="8" name="Graphic 7" descr="Clipboard with solid fill">
            <a:extLst>
              <a:ext uri="{FF2B5EF4-FFF2-40B4-BE49-F238E27FC236}">
                <a16:creationId xmlns:a16="http://schemas.microsoft.com/office/drawing/2014/main" id="{70432876-C5A2-F818-1ABC-BC9D6A50FDC4}"/>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9085882" y="2221618"/>
            <a:ext cx="914400" cy="893524"/>
          </a:xfrm>
          <a:prstGeom prst="rect">
            <a:avLst/>
          </a:prstGeom>
        </p:spPr>
      </p:pic>
      <p:sp>
        <p:nvSpPr>
          <p:cNvPr id="9" name="TextBox 8">
            <a:extLst>
              <a:ext uri="{FF2B5EF4-FFF2-40B4-BE49-F238E27FC236}">
                <a16:creationId xmlns:a16="http://schemas.microsoft.com/office/drawing/2014/main" id="{D2F308AA-FCE6-44E4-576E-BD8AD71079A5}"/>
              </a:ext>
            </a:extLst>
          </p:cNvPr>
          <p:cNvSpPr txBox="1"/>
          <p:nvPr/>
        </p:nvSpPr>
        <p:spPr>
          <a:xfrm>
            <a:off x="1449440" y="4392012"/>
            <a:ext cx="1415031" cy="507831"/>
          </a:xfrm>
          <a:prstGeom prst="rect">
            <a:avLst/>
          </a:prstGeom>
          <a:noFill/>
        </p:spPr>
        <p:txBody>
          <a:bodyPr rot="0" spcFirstLastPara="0" vertOverflow="overflow" horzOverflow="overflow" vert="horz" wrap="square" lIns="0" tIns="36576" rIns="0" bIns="0" numCol="1" spcCol="0" rtlCol="0" fromWordArt="0" anchor="t" anchorCtr="0" forceAA="0" compatLnSpc="1">
            <a:prstTxWarp prst="textNoShape">
              <a:avLst/>
            </a:prstTxWarp>
            <a:spAutoFit/>
          </a:bodyPr>
          <a:lstStyle/>
          <a:p>
            <a:pPr>
              <a:lnSpc>
                <a:spcPct val="85000"/>
              </a:lnSpc>
              <a:spcAft>
                <a:spcPts val="600"/>
              </a:spcAft>
              <a:buClr>
                <a:schemeClr val="accent2"/>
              </a:buClr>
              <a:buSzPct val="70000"/>
            </a:pPr>
            <a:r>
              <a:rPr lang="en-US" sz="1200">
                <a:solidFill>
                  <a:schemeClr val="bg1"/>
                </a:solidFill>
              </a:rPr>
              <a:t>Recommendations for what needs to be done in the visit</a:t>
            </a:r>
          </a:p>
        </p:txBody>
      </p:sp>
      <p:sp>
        <p:nvSpPr>
          <p:cNvPr id="10" name="TextBox 9">
            <a:extLst>
              <a:ext uri="{FF2B5EF4-FFF2-40B4-BE49-F238E27FC236}">
                <a16:creationId xmlns:a16="http://schemas.microsoft.com/office/drawing/2014/main" id="{5D3341E4-CC75-565D-4432-F260A7C52ACE}"/>
              </a:ext>
            </a:extLst>
          </p:cNvPr>
          <p:cNvSpPr txBox="1"/>
          <p:nvPr/>
        </p:nvSpPr>
        <p:spPr>
          <a:xfrm>
            <a:off x="10144591" y="2419161"/>
            <a:ext cx="1415031" cy="584775"/>
          </a:xfrm>
          <a:prstGeom prst="rect">
            <a:avLst/>
          </a:prstGeom>
          <a:noFill/>
        </p:spPr>
        <p:txBody>
          <a:bodyPr rot="0" spcFirstLastPara="0" vertOverflow="overflow" horzOverflow="overflow" vert="horz" wrap="square" lIns="0" tIns="36576" rIns="0" bIns="0" numCol="1" spcCol="0" rtlCol="0" fromWordArt="0" anchor="t" anchorCtr="0" forceAA="0" compatLnSpc="1">
            <a:prstTxWarp prst="textNoShape">
              <a:avLst/>
            </a:prstTxWarp>
            <a:spAutoFit/>
          </a:bodyPr>
          <a:lstStyle/>
          <a:p>
            <a:pPr>
              <a:lnSpc>
                <a:spcPct val="85000"/>
              </a:lnSpc>
              <a:spcAft>
                <a:spcPts val="600"/>
              </a:spcAft>
            </a:pPr>
            <a:r>
              <a:rPr lang="en-US" sz="1200">
                <a:solidFill>
                  <a:schemeClr val="bg1"/>
                </a:solidFill>
              </a:rPr>
              <a:t>Summarize historical case notes</a:t>
            </a:r>
          </a:p>
          <a:p>
            <a:pPr marL="171450" indent="-171450">
              <a:lnSpc>
                <a:spcPct val="85000"/>
              </a:lnSpc>
              <a:spcAft>
                <a:spcPts val="600"/>
              </a:spcAft>
              <a:buFont typeface="Calibri"/>
              <a:buChar char="-"/>
            </a:pPr>
            <a:endParaRPr lang="en-US" sz="1200">
              <a:solidFill>
                <a:schemeClr val="bg1"/>
              </a:solidFill>
            </a:endParaRPr>
          </a:p>
        </p:txBody>
      </p:sp>
      <p:sp>
        <p:nvSpPr>
          <p:cNvPr id="11" name="TextBox 10">
            <a:extLst>
              <a:ext uri="{FF2B5EF4-FFF2-40B4-BE49-F238E27FC236}">
                <a16:creationId xmlns:a16="http://schemas.microsoft.com/office/drawing/2014/main" id="{7605A3A3-163B-3F00-DE5C-79151781839C}"/>
              </a:ext>
            </a:extLst>
          </p:cNvPr>
          <p:cNvSpPr txBox="1"/>
          <p:nvPr/>
        </p:nvSpPr>
        <p:spPr>
          <a:xfrm>
            <a:off x="1449439" y="2419161"/>
            <a:ext cx="1279333" cy="1834348"/>
          </a:xfrm>
          <a:prstGeom prst="rect">
            <a:avLst/>
          </a:prstGeom>
          <a:noFill/>
        </p:spPr>
        <p:txBody>
          <a:bodyPr rot="0" spcFirstLastPara="0" vertOverflow="overflow" horzOverflow="overflow" vert="horz" wrap="square" lIns="0" tIns="36576" rIns="0" bIns="0" numCol="1" spcCol="0" rtlCol="0" fromWordArt="0" anchor="t" anchorCtr="0" forceAA="0" compatLnSpc="1">
            <a:prstTxWarp prst="textNoShape">
              <a:avLst/>
            </a:prstTxWarp>
            <a:spAutoFit/>
          </a:bodyPr>
          <a:lstStyle/>
          <a:p>
            <a:pPr>
              <a:lnSpc>
                <a:spcPct val="85000"/>
              </a:lnSpc>
              <a:spcAft>
                <a:spcPts val="600"/>
              </a:spcAft>
              <a:buClr>
                <a:schemeClr val="accent2"/>
              </a:buClr>
              <a:buSzPct val="70000"/>
            </a:pPr>
            <a:r>
              <a:rPr lang="en-US" sz="1200">
                <a:solidFill>
                  <a:schemeClr val="bg1"/>
                </a:solidFill>
              </a:rPr>
              <a:t>Real time intelligence</a:t>
            </a:r>
          </a:p>
          <a:p>
            <a:pPr marL="171450" indent="-171450">
              <a:lnSpc>
                <a:spcPct val="85000"/>
              </a:lnSpc>
              <a:spcAft>
                <a:spcPts val="600"/>
              </a:spcAft>
              <a:buFont typeface="Calibri"/>
              <a:buChar char="-"/>
            </a:pPr>
            <a:r>
              <a:rPr lang="en-US" sz="1200">
                <a:solidFill>
                  <a:schemeClr val="bg1"/>
                </a:solidFill>
              </a:rPr>
              <a:t>Past visits</a:t>
            </a:r>
          </a:p>
          <a:p>
            <a:pPr marL="171450" indent="-171450">
              <a:lnSpc>
                <a:spcPct val="85000"/>
              </a:lnSpc>
              <a:spcAft>
                <a:spcPts val="600"/>
              </a:spcAft>
              <a:buFont typeface="Calibri"/>
              <a:buChar char="-"/>
            </a:pPr>
            <a:r>
              <a:rPr lang="en-US" sz="1200">
                <a:solidFill>
                  <a:schemeClr val="bg1"/>
                </a:solidFill>
              </a:rPr>
              <a:t>Other events related to the property</a:t>
            </a:r>
          </a:p>
          <a:p>
            <a:pPr marL="171450" indent="-171450">
              <a:lnSpc>
                <a:spcPct val="85000"/>
              </a:lnSpc>
              <a:spcAft>
                <a:spcPts val="600"/>
              </a:spcAft>
              <a:buFont typeface="Calibri"/>
              <a:buChar char="-"/>
            </a:pPr>
            <a:endParaRPr lang="en-US" sz="1200">
              <a:solidFill>
                <a:schemeClr val="bg1"/>
              </a:solidFill>
            </a:endParaRPr>
          </a:p>
          <a:p>
            <a:pPr marL="171450" indent="-171450">
              <a:lnSpc>
                <a:spcPct val="85000"/>
              </a:lnSpc>
              <a:spcAft>
                <a:spcPts val="600"/>
              </a:spcAft>
              <a:buFont typeface="Calibri"/>
              <a:buChar char="-"/>
            </a:pPr>
            <a:endParaRPr lang="en-US" sz="1200">
              <a:solidFill>
                <a:schemeClr val="bg1"/>
              </a:solidFill>
            </a:endParaRPr>
          </a:p>
          <a:p>
            <a:pPr marL="171450" indent="-171450">
              <a:lnSpc>
                <a:spcPct val="85000"/>
              </a:lnSpc>
              <a:spcAft>
                <a:spcPts val="600"/>
              </a:spcAft>
              <a:buFont typeface="Calibri"/>
              <a:buChar char="-"/>
            </a:pPr>
            <a:endParaRPr lang="en-US" sz="1200">
              <a:solidFill>
                <a:schemeClr val="bg1"/>
              </a:solidFill>
            </a:endParaRPr>
          </a:p>
        </p:txBody>
      </p:sp>
      <p:pic>
        <p:nvPicPr>
          <p:cNvPr id="12" name="Graphic 11" descr="Postit Notes with solid fill">
            <a:extLst>
              <a:ext uri="{FF2B5EF4-FFF2-40B4-BE49-F238E27FC236}">
                <a16:creationId xmlns:a16="http://schemas.microsoft.com/office/drawing/2014/main" id="{7483DB40-E268-C630-2450-0FC51467EAF6}"/>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8935830" y="4096607"/>
            <a:ext cx="914400" cy="914400"/>
          </a:xfrm>
          <a:prstGeom prst="rect">
            <a:avLst/>
          </a:prstGeom>
        </p:spPr>
      </p:pic>
      <p:sp>
        <p:nvSpPr>
          <p:cNvPr id="13" name="TextBox 12">
            <a:extLst>
              <a:ext uri="{FF2B5EF4-FFF2-40B4-BE49-F238E27FC236}">
                <a16:creationId xmlns:a16="http://schemas.microsoft.com/office/drawing/2014/main" id="{A3F3985C-BB5C-E0D4-830B-8415BEE30330}"/>
              </a:ext>
            </a:extLst>
          </p:cNvPr>
          <p:cNvSpPr txBox="1"/>
          <p:nvPr/>
        </p:nvSpPr>
        <p:spPr>
          <a:xfrm>
            <a:off x="9998454" y="4318941"/>
            <a:ext cx="1415031" cy="741742"/>
          </a:xfrm>
          <a:prstGeom prst="rect">
            <a:avLst/>
          </a:prstGeom>
          <a:noFill/>
        </p:spPr>
        <p:txBody>
          <a:bodyPr rot="0" spcFirstLastPara="0" vertOverflow="overflow" horzOverflow="overflow" vert="horz" wrap="square" lIns="0" tIns="36576" rIns="0" bIns="0" numCol="1" spcCol="0" rtlCol="0" fromWordArt="0" anchor="t" anchorCtr="0" forceAA="0" compatLnSpc="1">
            <a:prstTxWarp prst="textNoShape">
              <a:avLst/>
            </a:prstTxWarp>
            <a:spAutoFit/>
          </a:bodyPr>
          <a:lstStyle/>
          <a:p>
            <a:pPr>
              <a:lnSpc>
                <a:spcPct val="85000"/>
              </a:lnSpc>
              <a:spcAft>
                <a:spcPts val="600"/>
              </a:spcAft>
            </a:pPr>
            <a:r>
              <a:rPr lang="en-US" sz="1200">
                <a:solidFill>
                  <a:schemeClr val="bg1"/>
                </a:solidFill>
              </a:rPr>
              <a:t>Automated note-taking and transcription</a:t>
            </a:r>
          </a:p>
          <a:p>
            <a:pPr marL="171450" indent="-171450">
              <a:lnSpc>
                <a:spcPct val="85000"/>
              </a:lnSpc>
              <a:spcAft>
                <a:spcPts val="600"/>
              </a:spcAft>
              <a:buFont typeface="Calibri"/>
              <a:buChar char="-"/>
            </a:pPr>
            <a:endParaRPr lang="en-US" sz="1200">
              <a:solidFill>
                <a:schemeClr val="bg1"/>
              </a:solidFill>
            </a:endParaRPr>
          </a:p>
        </p:txBody>
      </p:sp>
      <p:sp>
        <p:nvSpPr>
          <p:cNvPr id="16" name="Text Placeholder 2">
            <a:extLst>
              <a:ext uri="{FF2B5EF4-FFF2-40B4-BE49-F238E27FC236}">
                <a16:creationId xmlns:a16="http://schemas.microsoft.com/office/drawing/2014/main" id="{BB53F900-C992-9726-403E-B2DB61C9E5BD}"/>
              </a:ext>
            </a:extLst>
          </p:cNvPr>
          <p:cNvSpPr txBox="1">
            <a:spLocks/>
          </p:cNvSpPr>
          <p:nvPr/>
        </p:nvSpPr>
        <p:spPr>
          <a:xfrm>
            <a:off x="282850" y="238813"/>
            <a:ext cx="9006624" cy="377935"/>
          </a:xfrm>
          <a:prstGeom prst="rect">
            <a:avLst/>
          </a:prstGeom>
        </p:spPr>
        <p:txBody>
          <a:bodyPr/>
          <a:lstStyle>
            <a:lvl1pPr marL="251874" indent="-251874" algn="l" defTabSz="913943" rtl="0" eaLnBrk="1" latinLnBrk="0" hangingPunct="1">
              <a:spcBef>
                <a:spcPts val="0"/>
              </a:spcBef>
              <a:spcAft>
                <a:spcPts val="600"/>
              </a:spcAft>
              <a:buClr>
                <a:schemeClr val="tx2"/>
              </a:buClr>
              <a:buSzPct val="100000"/>
              <a:buFont typeface="Wingdings" pitchFamily="2" charset="2"/>
              <a:buChar char="§"/>
              <a:defRPr sz="1599" kern="1200">
                <a:solidFill>
                  <a:schemeClr val="bg1"/>
                </a:solidFill>
                <a:latin typeface="+mn-lt"/>
                <a:ea typeface="+mn-ea"/>
                <a:cs typeface="+mn-cs"/>
              </a:defRPr>
            </a:lvl1pPr>
            <a:lvl2pPr marL="503748" indent="-251874" algn="l" defTabSz="913943" rtl="0" eaLnBrk="1" latinLnBrk="0" hangingPunct="1">
              <a:spcBef>
                <a:spcPts val="0"/>
              </a:spcBef>
              <a:spcAft>
                <a:spcPts val="600"/>
              </a:spcAft>
              <a:buClr>
                <a:schemeClr val="tx2"/>
              </a:buClr>
              <a:buSzPct val="100000"/>
              <a:buFont typeface="Wingdings" pitchFamily="2" charset="2"/>
              <a:buChar char="§"/>
              <a:defRPr sz="1599" kern="1200">
                <a:solidFill>
                  <a:schemeClr val="bg1"/>
                </a:solidFill>
                <a:latin typeface="+mn-lt"/>
                <a:ea typeface="+mn-ea"/>
                <a:cs typeface="+mn-cs"/>
              </a:defRPr>
            </a:lvl2pPr>
            <a:lvl3pPr marL="755622" indent="-251874" algn="l" defTabSz="913943" rtl="0" eaLnBrk="1" latinLnBrk="0" hangingPunct="1">
              <a:spcBef>
                <a:spcPts val="0"/>
              </a:spcBef>
              <a:spcAft>
                <a:spcPts val="600"/>
              </a:spcAft>
              <a:buClr>
                <a:schemeClr val="tx2"/>
              </a:buClr>
              <a:buSzPct val="100000"/>
              <a:buFont typeface="Wingdings" pitchFamily="2" charset="2"/>
              <a:buChar char="§"/>
              <a:defRPr sz="1599" kern="1200">
                <a:solidFill>
                  <a:schemeClr val="bg1"/>
                </a:solidFill>
                <a:latin typeface="+mn-lt"/>
                <a:ea typeface="+mn-ea"/>
                <a:cs typeface="+mn-cs"/>
              </a:defRPr>
            </a:lvl3pPr>
            <a:lvl4pPr marL="1007496" indent="-251874" algn="l" defTabSz="913943" rtl="0" eaLnBrk="1" latinLnBrk="0" hangingPunct="1">
              <a:spcBef>
                <a:spcPts val="0"/>
              </a:spcBef>
              <a:spcAft>
                <a:spcPts val="600"/>
              </a:spcAft>
              <a:buClr>
                <a:schemeClr val="tx2"/>
              </a:buClr>
              <a:buSzPct val="100000"/>
              <a:buFont typeface="Wingdings" pitchFamily="2" charset="2"/>
              <a:buChar char="§"/>
              <a:defRPr sz="1599" kern="1200">
                <a:solidFill>
                  <a:schemeClr val="bg1"/>
                </a:solidFill>
                <a:latin typeface="+mn-lt"/>
                <a:ea typeface="+mn-ea"/>
                <a:cs typeface="+mn-cs"/>
              </a:defRPr>
            </a:lvl4pPr>
            <a:lvl5pPr marL="1259370" indent="-251874" algn="l" defTabSz="913943" rtl="0" eaLnBrk="1" latinLnBrk="0" hangingPunct="1">
              <a:spcBef>
                <a:spcPts val="0"/>
              </a:spcBef>
              <a:spcAft>
                <a:spcPts val="600"/>
              </a:spcAft>
              <a:buClr>
                <a:schemeClr val="tx2"/>
              </a:buClr>
              <a:buSzPct val="100000"/>
              <a:buFont typeface="Wingdings" pitchFamily="2" charset="2"/>
              <a:buChar char="§"/>
              <a:defRPr sz="1599" kern="1200">
                <a:solidFill>
                  <a:schemeClr val="bg1"/>
                </a:solidFill>
                <a:latin typeface="+mn-lt"/>
                <a:ea typeface="+mn-ea"/>
                <a:cs typeface="+mn-cs"/>
              </a:defRPr>
            </a:lvl5pPr>
            <a:lvl6pPr marL="1259370" indent="-251874" algn="l" defTabSz="913943" rtl="0" eaLnBrk="1" latinLnBrk="0" hangingPunct="1">
              <a:spcBef>
                <a:spcPts val="600"/>
              </a:spcBef>
              <a:spcAft>
                <a:spcPts val="600"/>
              </a:spcAft>
              <a:buClr>
                <a:schemeClr val="tx2"/>
              </a:buClr>
              <a:buFont typeface="Wingdings" pitchFamily="2" charset="2"/>
              <a:buChar char="§"/>
              <a:tabLst/>
              <a:defRPr sz="1599" kern="1200">
                <a:solidFill>
                  <a:schemeClr val="bg1"/>
                </a:solidFill>
                <a:latin typeface="+mn-lt"/>
                <a:ea typeface="+mn-ea"/>
                <a:cs typeface="+mn-cs"/>
              </a:defRPr>
            </a:lvl6pPr>
            <a:lvl7pPr marL="1259370" indent="-251874" algn="l" defTabSz="913943" rtl="0" eaLnBrk="1" latinLnBrk="0" hangingPunct="1">
              <a:spcBef>
                <a:spcPts val="600"/>
              </a:spcBef>
              <a:spcAft>
                <a:spcPts val="600"/>
              </a:spcAft>
              <a:buClr>
                <a:schemeClr val="tx2"/>
              </a:buClr>
              <a:buFont typeface="Wingdings" pitchFamily="2" charset="2"/>
              <a:buChar char="§"/>
              <a:tabLst/>
              <a:defRPr sz="1599" kern="1200">
                <a:solidFill>
                  <a:schemeClr val="bg1"/>
                </a:solidFill>
                <a:latin typeface="+mn-lt"/>
                <a:ea typeface="+mn-ea"/>
                <a:cs typeface="+mn-cs"/>
              </a:defRPr>
            </a:lvl7pPr>
            <a:lvl8pPr marL="1259370" indent="-251874" algn="l" defTabSz="913943" rtl="0" eaLnBrk="1" latinLnBrk="0" hangingPunct="1">
              <a:spcBef>
                <a:spcPts val="600"/>
              </a:spcBef>
              <a:spcAft>
                <a:spcPts val="600"/>
              </a:spcAft>
              <a:buClr>
                <a:schemeClr val="tx2"/>
              </a:buClr>
              <a:buFont typeface="Wingdings" pitchFamily="2" charset="2"/>
              <a:buChar char="§"/>
              <a:tabLst/>
              <a:defRPr sz="1599" kern="1200">
                <a:solidFill>
                  <a:schemeClr val="bg1"/>
                </a:solidFill>
                <a:latin typeface="+mn-lt"/>
                <a:ea typeface="+mn-ea"/>
                <a:cs typeface="+mn-cs"/>
              </a:defRPr>
            </a:lvl8pPr>
            <a:lvl9pPr marL="1259370" indent="-251874" algn="l" defTabSz="913943" rtl="0" eaLnBrk="1" latinLnBrk="0" hangingPunct="1">
              <a:spcBef>
                <a:spcPts val="600"/>
              </a:spcBef>
              <a:spcAft>
                <a:spcPts val="600"/>
              </a:spcAft>
              <a:buClr>
                <a:schemeClr val="tx2"/>
              </a:buClr>
              <a:buFont typeface="Wingdings" pitchFamily="2" charset="2"/>
              <a:buChar char="§"/>
              <a:tabLst/>
              <a:defRPr sz="1599" kern="1200">
                <a:solidFill>
                  <a:schemeClr val="bg1"/>
                </a:solidFill>
                <a:latin typeface="+mn-lt"/>
                <a:ea typeface="+mn-ea"/>
                <a:cs typeface="+mn-cs"/>
              </a:defRPr>
            </a:lvl9pPr>
          </a:lstStyle>
          <a:p>
            <a:pPr marL="0" indent="0" defTabSz="914400">
              <a:buClr>
                <a:srgbClr val="27ACAA"/>
              </a:buClr>
              <a:buSzPct val="70000"/>
              <a:buFontTx/>
              <a:buNone/>
              <a:defRPr/>
            </a:pPr>
            <a:r>
              <a:rPr lang="en-GB" sz="2400" b="1">
                <a:solidFill>
                  <a:prstClr val="white"/>
                </a:solidFill>
                <a:latin typeface="EYInterstate Light"/>
              </a:rPr>
              <a:t>What AI can do – day in the life of a case worker</a:t>
            </a:r>
            <a:endParaRPr lang="en-US" sz="2400" b="1">
              <a:solidFill>
                <a:prstClr val="white"/>
              </a:solidFill>
              <a:latin typeface="EYInterstate Light"/>
            </a:endParaRPr>
          </a:p>
        </p:txBody>
      </p:sp>
      <p:pic>
        <p:nvPicPr>
          <p:cNvPr id="15" name="Picture 14">
            <a:extLst>
              <a:ext uri="{FF2B5EF4-FFF2-40B4-BE49-F238E27FC236}">
                <a16:creationId xmlns:a16="http://schemas.microsoft.com/office/drawing/2014/main" id="{14C36783-0812-0943-A869-81965A66C1A4}"/>
              </a:ext>
            </a:extLst>
          </p:cNvPr>
          <p:cNvPicPr>
            <a:picLocks noChangeAspect="1"/>
          </p:cNvPicPr>
          <p:nvPr/>
        </p:nvPicPr>
        <p:blipFill>
          <a:blip r:embed="rId10"/>
          <a:stretch>
            <a:fillRect/>
          </a:stretch>
        </p:blipFill>
        <p:spPr>
          <a:xfrm>
            <a:off x="3901250" y="1973454"/>
            <a:ext cx="4389500" cy="2911092"/>
          </a:xfrm>
          <a:prstGeom prst="rect">
            <a:avLst/>
          </a:prstGeom>
        </p:spPr>
      </p:pic>
    </p:spTree>
    <p:extLst>
      <p:ext uri="{BB962C8B-B14F-4D97-AF65-F5344CB8AC3E}">
        <p14:creationId xmlns:p14="http://schemas.microsoft.com/office/powerpoint/2010/main" val="195539253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8913D566-58F9-4C40-3189-67AC77864AF8}"/>
              </a:ext>
            </a:extLst>
          </p:cNvPr>
          <p:cNvSpPr>
            <a:spLocks noGrp="1"/>
          </p:cNvSpPr>
          <p:nvPr>
            <p:ph type="body" idx="1"/>
          </p:nvPr>
        </p:nvSpPr>
        <p:spPr/>
        <p:txBody>
          <a:bodyPr/>
          <a:lstStyle/>
          <a:p>
            <a:r>
              <a:rPr lang="en-GB" sz="2400">
                <a:solidFill>
                  <a:prstClr val="white"/>
                </a:solidFill>
                <a:latin typeface="EYInterstate Light"/>
                <a:ea typeface="+mn-ea"/>
                <a:cs typeface="+mn-cs"/>
              </a:rPr>
              <a:t>Admin Benefits of AI – What good looks like</a:t>
            </a:r>
          </a:p>
        </p:txBody>
      </p:sp>
      <p:sp>
        <p:nvSpPr>
          <p:cNvPr id="4" name="Date Placeholder 3">
            <a:extLst>
              <a:ext uri="{FF2B5EF4-FFF2-40B4-BE49-F238E27FC236}">
                <a16:creationId xmlns:a16="http://schemas.microsoft.com/office/drawing/2014/main" id="{1E78A03A-FB7F-95B4-56A6-6F3CC3F49D57}"/>
              </a:ext>
            </a:extLst>
          </p:cNvPr>
          <p:cNvSpPr>
            <a:spLocks noGrp="1"/>
          </p:cNvSpPr>
          <p:nvPr>
            <p:ph type="dt" sz="half" idx="10"/>
          </p:nvPr>
        </p:nvSpPr>
        <p:spPr/>
        <p:txBody>
          <a:bodyPr/>
          <a:lstStyle/>
          <a:p>
            <a:fld id="{2793909B-7547-9E43-A863-5C409F5C639B}" type="datetime4">
              <a:rPr lang="en-GB" smtClean="0"/>
              <a:t>17 December 2024</a:t>
            </a:fld>
            <a:endParaRPr lang="en-US"/>
          </a:p>
        </p:txBody>
      </p:sp>
      <p:sp>
        <p:nvSpPr>
          <p:cNvPr id="5" name="Footer Placeholder 4">
            <a:extLst>
              <a:ext uri="{FF2B5EF4-FFF2-40B4-BE49-F238E27FC236}">
                <a16:creationId xmlns:a16="http://schemas.microsoft.com/office/drawing/2014/main" id="{431BFB20-1139-EDCB-6055-C1C9B94A4BE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F029DA4-72B1-583B-2E89-D1F34A8C9B19}"/>
              </a:ext>
            </a:extLst>
          </p:cNvPr>
          <p:cNvSpPr>
            <a:spLocks noGrp="1"/>
          </p:cNvSpPr>
          <p:nvPr>
            <p:ph type="sldNum" sz="quarter" idx="12"/>
          </p:nvPr>
        </p:nvSpPr>
        <p:spPr/>
        <p:txBody>
          <a:bodyPr/>
          <a:lstStyle/>
          <a:p>
            <a:fld id="{94FCA0F3-9F3A-694B-99BB-0E592A797735}" type="slidenum">
              <a:rPr lang="en-US" smtClean="0"/>
              <a:t>8</a:t>
            </a:fld>
            <a:endParaRPr lang="en-US"/>
          </a:p>
        </p:txBody>
      </p:sp>
      <p:sp>
        <p:nvSpPr>
          <p:cNvPr id="11" name="TextBox 10">
            <a:extLst>
              <a:ext uri="{FF2B5EF4-FFF2-40B4-BE49-F238E27FC236}">
                <a16:creationId xmlns:a16="http://schemas.microsoft.com/office/drawing/2014/main" id="{F03466F9-62AA-5A76-755B-92FC08278FF0}"/>
              </a:ext>
            </a:extLst>
          </p:cNvPr>
          <p:cNvSpPr txBox="1"/>
          <p:nvPr/>
        </p:nvSpPr>
        <p:spPr>
          <a:xfrm>
            <a:off x="4384108" y="1022958"/>
            <a:ext cx="4215946" cy="637097"/>
          </a:xfrm>
          <a:prstGeom prst="rect">
            <a:avLst/>
          </a:prstGeom>
          <a:noFill/>
        </p:spPr>
        <p:txBody>
          <a:bodyPr rot="0" spcFirstLastPara="0" vertOverflow="overflow" horzOverflow="overflow" vert="horz" wrap="square" lIns="0" tIns="36576" rIns="0" bIns="0" numCol="1" spcCol="0" rtlCol="0" fromWordArt="0" anchor="t" anchorCtr="0" forceAA="0" compatLnSpc="1">
            <a:prstTxWarp prst="textNoShape">
              <a:avLst/>
            </a:prstTxWarp>
            <a:spAutoFit/>
          </a:bodyPr>
          <a:lstStyle/>
          <a:p>
            <a:pPr>
              <a:lnSpc>
                <a:spcPct val="85000"/>
              </a:lnSpc>
              <a:spcAft>
                <a:spcPts val="600"/>
              </a:spcAft>
              <a:buClr>
                <a:schemeClr val="accent2"/>
              </a:buClr>
              <a:buSzPct val="70000"/>
            </a:pPr>
            <a:r>
              <a:rPr lang="en-US" sz="1600">
                <a:solidFill>
                  <a:schemeClr val="bg1"/>
                </a:solidFill>
              </a:rPr>
              <a:t>Application of AI powered smart forms to:</a:t>
            </a:r>
          </a:p>
          <a:p>
            <a:pPr>
              <a:lnSpc>
                <a:spcPct val="85000"/>
              </a:lnSpc>
              <a:spcAft>
                <a:spcPts val="600"/>
              </a:spcAft>
              <a:buClr>
                <a:srgbClr val="27ACAA"/>
              </a:buClr>
              <a:buSzPct val="70000"/>
            </a:pPr>
            <a:endParaRPr lang="en-US" sz="2400">
              <a:solidFill>
                <a:schemeClr val="bg1"/>
              </a:solidFill>
            </a:endParaRPr>
          </a:p>
        </p:txBody>
      </p:sp>
      <p:sp>
        <p:nvSpPr>
          <p:cNvPr id="19" name="TextBox 18">
            <a:extLst>
              <a:ext uri="{FF2B5EF4-FFF2-40B4-BE49-F238E27FC236}">
                <a16:creationId xmlns:a16="http://schemas.microsoft.com/office/drawing/2014/main" id="{7729138C-F7A3-5DD2-C728-EF38DBA7F107}"/>
              </a:ext>
            </a:extLst>
          </p:cNvPr>
          <p:cNvSpPr txBox="1"/>
          <p:nvPr/>
        </p:nvSpPr>
        <p:spPr>
          <a:xfrm>
            <a:off x="3872630" y="1784956"/>
            <a:ext cx="4723990" cy="4989058"/>
          </a:xfrm>
          <a:prstGeom prst="rect">
            <a:avLst/>
          </a:prstGeom>
          <a:noFill/>
        </p:spPr>
        <p:txBody>
          <a:bodyPr rot="0" spcFirstLastPara="0" vertOverflow="overflow" horzOverflow="overflow" vert="horz" wrap="square" lIns="0" tIns="36576" rIns="0" bIns="0" numCol="1" spcCol="0" rtlCol="0" fromWordArt="0" anchor="t" anchorCtr="0" forceAA="0" compatLnSpc="1">
            <a:prstTxWarp prst="textNoShape">
              <a:avLst/>
            </a:prstTxWarp>
            <a:spAutoFit/>
          </a:bodyPr>
          <a:lstStyle/>
          <a:p>
            <a:pPr algn="ctr">
              <a:lnSpc>
                <a:spcPct val="85000"/>
              </a:lnSpc>
              <a:spcAft>
                <a:spcPts val="600"/>
              </a:spcAft>
            </a:pPr>
            <a:r>
              <a:rPr lang="en-US" sz="1400" b="1" u="sng">
                <a:solidFill>
                  <a:schemeClr val="bg1"/>
                </a:solidFill>
              </a:rPr>
              <a:t>Automate Approval Checks: </a:t>
            </a:r>
            <a:endParaRPr lang="en-US" sz="2000" b="1" u="sng">
              <a:solidFill>
                <a:schemeClr val="bg1"/>
              </a:solidFill>
            </a:endParaRPr>
          </a:p>
          <a:p>
            <a:pPr algn="ctr">
              <a:lnSpc>
                <a:spcPct val="85000"/>
              </a:lnSpc>
              <a:spcAft>
                <a:spcPts val="600"/>
              </a:spcAft>
            </a:pPr>
            <a:r>
              <a:rPr lang="en-US" sz="1400">
                <a:solidFill>
                  <a:schemeClr val="bg1"/>
                </a:solidFill>
              </a:rPr>
              <a:t>AI-powered smart forms can automatically verify and approve necessary documentation, reducing the administrative burden on social workers and allowing them to focus more on human interactions.</a:t>
            </a:r>
            <a:endParaRPr lang="en-US" sz="2000">
              <a:solidFill>
                <a:schemeClr val="bg1"/>
              </a:solidFill>
            </a:endParaRPr>
          </a:p>
          <a:p>
            <a:pPr algn="ctr">
              <a:lnSpc>
                <a:spcPct val="85000"/>
              </a:lnSpc>
              <a:spcAft>
                <a:spcPts val="600"/>
              </a:spcAft>
            </a:pPr>
            <a:endParaRPr lang="en-US" sz="1400">
              <a:solidFill>
                <a:schemeClr val="bg1"/>
              </a:solidFill>
            </a:endParaRPr>
          </a:p>
          <a:p>
            <a:pPr algn="ctr">
              <a:lnSpc>
                <a:spcPct val="85000"/>
              </a:lnSpc>
              <a:spcAft>
                <a:spcPts val="600"/>
              </a:spcAft>
            </a:pPr>
            <a:endParaRPr lang="en-US" sz="1400">
              <a:solidFill>
                <a:schemeClr val="bg1"/>
              </a:solidFill>
            </a:endParaRPr>
          </a:p>
          <a:p>
            <a:pPr algn="ctr">
              <a:lnSpc>
                <a:spcPct val="85000"/>
              </a:lnSpc>
              <a:spcAft>
                <a:spcPts val="600"/>
              </a:spcAft>
            </a:pPr>
            <a:r>
              <a:rPr lang="en-US" sz="1400" b="1" u="sng">
                <a:solidFill>
                  <a:schemeClr val="bg1"/>
                </a:solidFill>
              </a:rPr>
              <a:t>Streamline Data Entry: </a:t>
            </a:r>
          </a:p>
          <a:p>
            <a:pPr algn="ctr">
              <a:lnSpc>
                <a:spcPct val="85000"/>
              </a:lnSpc>
              <a:spcAft>
                <a:spcPts val="600"/>
              </a:spcAft>
            </a:pPr>
            <a:r>
              <a:rPr lang="en-US" sz="1400">
                <a:solidFill>
                  <a:schemeClr val="bg1"/>
                </a:solidFill>
              </a:rPr>
              <a:t>Smart forms can simplify the data entry process by auto-filling information and ensuring accuracy, which helps social workers save time and reduce errors in client records.</a:t>
            </a:r>
            <a:endParaRPr lang="en-US" sz="2000">
              <a:solidFill>
                <a:schemeClr val="bg1"/>
              </a:solidFill>
            </a:endParaRPr>
          </a:p>
          <a:p>
            <a:pPr algn="ctr">
              <a:lnSpc>
                <a:spcPct val="85000"/>
              </a:lnSpc>
              <a:spcAft>
                <a:spcPts val="600"/>
              </a:spcAft>
            </a:pPr>
            <a:endParaRPr lang="en-US" sz="1400">
              <a:solidFill>
                <a:schemeClr val="bg1"/>
              </a:solidFill>
            </a:endParaRPr>
          </a:p>
          <a:p>
            <a:pPr algn="ctr">
              <a:lnSpc>
                <a:spcPct val="85000"/>
              </a:lnSpc>
              <a:spcAft>
                <a:spcPts val="600"/>
              </a:spcAft>
            </a:pPr>
            <a:endParaRPr lang="en-US" sz="1400" b="1" u="sng">
              <a:solidFill>
                <a:schemeClr val="bg1"/>
              </a:solidFill>
            </a:endParaRPr>
          </a:p>
          <a:p>
            <a:pPr algn="ctr">
              <a:lnSpc>
                <a:spcPct val="85000"/>
              </a:lnSpc>
              <a:spcAft>
                <a:spcPts val="600"/>
              </a:spcAft>
            </a:pPr>
            <a:r>
              <a:rPr lang="en-US" sz="1400" b="1" u="sng">
                <a:solidFill>
                  <a:schemeClr val="bg1"/>
                </a:solidFill>
              </a:rPr>
              <a:t>Enhance Decision-Making – Panels/Case Review: </a:t>
            </a:r>
          </a:p>
          <a:p>
            <a:pPr algn="ctr">
              <a:lnSpc>
                <a:spcPct val="85000"/>
              </a:lnSpc>
              <a:spcAft>
                <a:spcPts val="600"/>
              </a:spcAft>
            </a:pPr>
            <a:r>
              <a:rPr lang="en-US" sz="1400">
                <a:solidFill>
                  <a:schemeClr val="bg1"/>
                </a:solidFill>
              </a:rPr>
              <a:t>By integrating real-time data and historical case notes, AI can provide social workers with valuable insights and recommendations, aiding in more informed decision-making during client visits</a:t>
            </a:r>
            <a:endParaRPr lang="en-US" sz="2000">
              <a:solidFill>
                <a:schemeClr val="bg1"/>
              </a:solidFill>
            </a:endParaRPr>
          </a:p>
          <a:p>
            <a:pPr algn="ctr">
              <a:lnSpc>
                <a:spcPct val="85000"/>
              </a:lnSpc>
              <a:spcAft>
                <a:spcPts val="600"/>
              </a:spcAft>
            </a:pPr>
            <a:endParaRPr lang="en-US" sz="1400">
              <a:solidFill>
                <a:schemeClr val="bg1"/>
              </a:solidFill>
            </a:endParaRPr>
          </a:p>
          <a:p>
            <a:pPr algn="ctr">
              <a:lnSpc>
                <a:spcPct val="85000"/>
              </a:lnSpc>
              <a:spcAft>
                <a:spcPts val="600"/>
              </a:spcAft>
            </a:pPr>
            <a:endParaRPr lang="en-US" sz="1400">
              <a:solidFill>
                <a:schemeClr val="bg1"/>
              </a:solidFill>
            </a:endParaRPr>
          </a:p>
          <a:p>
            <a:pPr algn="ctr">
              <a:lnSpc>
                <a:spcPct val="85000"/>
              </a:lnSpc>
              <a:spcAft>
                <a:spcPts val="600"/>
              </a:spcAft>
            </a:pPr>
            <a:endParaRPr lang="en-US" sz="1400">
              <a:solidFill>
                <a:schemeClr val="bg1"/>
              </a:solidFill>
            </a:endParaRPr>
          </a:p>
        </p:txBody>
      </p:sp>
      <p:pic>
        <p:nvPicPr>
          <p:cNvPr id="10" name="Picture 9">
            <a:extLst>
              <a:ext uri="{FF2B5EF4-FFF2-40B4-BE49-F238E27FC236}">
                <a16:creationId xmlns:a16="http://schemas.microsoft.com/office/drawing/2014/main" id="{71680CF8-8908-4745-B8A3-75645F217183}"/>
              </a:ext>
            </a:extLst>
          </p:cNvPr>
          <p:cNvPicPr>
            <a:picLocks noChangeAspect="1"/>
          </p:cNvPicPr>
          <p:nvPr/>
        </p:nvPicPr>
        <p:blipFill>
          <a:blip r:embed="rId2"/>
          <a:stretch>
            <a:fillRect/>
          </a:stretch>
        </p:blipFill>
        <p:spPr>
          <a:xfrm>
            <a:off x="948260" y="1660055"/>
            <a:ext cx="1874682" cy="1242168"/>
          </a:xfrm>
          <a:prstGeom prst="rect">
            <a:avLst/>
          </a:prstGeom>
        </p:spPr>
      </p:pic>
      <p:pic>
        <p:nvPicPr>
          <p:cNvPr id="13" name="Picture 12">
            <a:extLst>
              <a:ext uri="{FF2B5EF4-FFF2-40B4-BE49-F238E27FC236}">
                <a16:creationId xmlns:a16="http://schemas.microsoft.com/office/drawing/2014/main" id="{9B2EE944-7031-CDFD-E17F-244F9456F51C}"/>
              </a:ext>
            </a:extLst>
          </p:cNvPr>
          <p:cNvPicPr>
            <a:picLocks noChangeAspect="1"/>
          </p:cNvPicPr>
          <p:nvPr/>
        </p:nvPicPr>
        <p:blipFill>
          <a:blip r:embed="rId3"/>
          <a:stretch>
            <a:fillRect/>
          </a:stretch>
        </p:blipFill>
        <p:spPr>
          <a:xfrm>
            <a:off x="9289474" y="3247154"/>
            <a:ext cx="1874682" cy="1234547"/>
          </a:xfrm>
          <a:prstGeom prst="rect">
            <a:avLst/>
          </a:prstGeom>
        </p:spPr>
      </p:pic>
      <p:pic>
        <p:nvPicPr>
          <p:cNvPr id="15" name="Picture 14">
            <a:extLst>
              <a:ext uri="{FF2B5EF4-FFF2-40B4-BE49-F238E27FC236}">
                <a16:creationId xmlns:a16="http://schemas.microsoft.com/office/drawing/2014/main" id="{669C6493-179D-9585-023A-595E5A399BC1}"/>
              </a:ext>
            </a:extLst>
          </p:cNvPr>
          <p:cNvPicPr>
            <a:picLocks noChangeAspect="1"/>
          </p:cNvPicPr>
          <p:nvPr/>
        </p:nvPicPr>
        <p:blipFill>
          <a:blip r:embed="rId4"/>
          <a:stretch>
            <a:fillRect/>
          </a:stretch>
        </p:blipFill>
        <p:spPr>
          <a:xfrm>
            <a:off x="1152716" y="4699852"/>
            <a:ext cx="1874682" cy="1272650"/>
          </a:xfrm>
          <a:prstGeom prst="rect">
            <a:avLst/>
          </a:prstGeom>
        </p:spPr>
      </p:pic>
    </p:spTree>
    <p:extLst>
      <p:ext uri="{BB962C8B-B14F-4D97-AF65-F5344CB8AC3E}">
        <p14:creationId xmlns:p14="http://schemas.microsoft.com/office/powerpoint/2010/main" val="324224197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8913D566-58F9-4C40-3189-67AC77864AF8}"/>
              </a:ext>
            </a:extLst>
          </p:cNvPr>
          <p:cNvSpPr>
            <a:spLocks noGrp="1"/>
          </p:cNvSpPr>
          <p:nvPr>
            <p:ph type="body" idx="1"/>
          </p:nvPr>
        </p:nvSpPr>
        <p:spPr/>
        <p:txBody>
          <a:bodyPr/>
          <a:lstStyle/>
          <a:p>
            <a:r>
              <a:rPr lang="en-GB" sz="2400">
                <a:solidFill>
                  <a:prstClr val="white"/>
                </a:solidFill>
                <a:latin typeface="EYInterstate Light"/>
                <a:ea typeface="+mn-ea"/>
                <a:cs typeface="+mn-cs"/>
              </a:rPr>
              <a:t>Benefits of AI – Supporting the adoption process</a:t>
            </a:r>
          </a:p>
        </p:txBody>
      </p:sp>
      <p:sp>
        <p:nvSpPr>
          <p:cNvPr id="4" name="Date Placeholder 3">
            <a:extLst>
              <a:ext uri="{FF2B5EF4-FFF2-40B4-BE49-F238E27FC236}">
                <a16:creationId xmlns:a16="http://schemas.microsoft.com/office/drawing/2014/main" id="{1E78A03A-FB7F-95B4-56A6-6F3CC3F49D57}"/>
              </a:ext>
            </a:extLst>
          </p:cNvPr>
          <p:cNvSpPr>
            <a:spLocks noGrp="1"/>
          </p:cNvSpPr>
          <p:nvPr>
            <p:ph type="dt" sz="half" idx="10"/>
          </p:nvPr>
        </p:nvSpPr>
        <p:spPr/>
        <p:txBody>
          <a:bodyPr/>
          <a:lstStyle/>
          <a:p>
            <a:fld id="{2793909B-7547-9E43-A863-5C409F5C639B}" type="datetime4">
              <a:rPr lang="en-GB" smtClean="0"/>
              <a:t>17 December 2024</a:t>
            </a:fld>
            <a:endParaRPr lang="en-US"/>
          </a:p>
        </p:txBody>
      </p:sp>
      <p:sp>
        <p:nvSpPr>
          <p:cNvPr id="5" name="Footer Placeholder 4">
            <a:extLst>
              <a:ext uri="{FF2B5EF4-FFF2-40B4-BE49-F238E27FC236}">
                <a16:creationId xmlns:a16="http://schemas.microsoft.com/office/drawing/2014/main" id="{431BFB20-1139-EDCB-6055-C1C9B94A4BE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F029DA4-72B1-583B-2E89-D1F34A8C9B19}"/>
              </a:ext>
            </a:extLst>
          </p:cNvPr>
          <p:cNvSpPr>
            <a:spLocks noGrp="1"/>
          </p:cNvSpPr>
          <p:nvPr>
            <p:ph type="sldNum" sz="quarter" idx="12"/>
          </p:nvPr>
        </p:nvSpPr>
        <p:spPr/>
        <p:txBody>
          <a:bodyPr/>
          <a:lstStyle/>
          <a:p>
            <a:fld id="{94FCA0F3-9F3A-694B-99BB-0E592A797735}" type="slidenum">
              <a:rPr lang="en-US" smtClean="0"/>
              <a:t>9</a:t>
            </a:fld>
            <a:endParaRPr lang="en-US"/>
          </a:p>
        </p:txBody>
      </p:sp>
      <p:sp>
        <p:nvSpPr>
          <p:cNvPr id="10" name="TextBox 9">
            <a:extLst>
              <a:ext uri="{FF2B5EF4-FFF2-40B4-BE49-F238E27FC236}">
                <a16:creationId xmlns:a16="http://schemas.microsoft.com/office/drawing/2014/main" id="{15738D55-D8FF-D29B-BD3A-45B8942425A1}"/>
              </a:ext>
            </a:extLst>
          </p:cNvPr>
          <p:cNvSpPr txBox="1"/>
          <p:nvPr/>
        </p:nvSpPr>
        <p:spPr>
          <a:xfrm>
            <a:off x="4164187" y="1022958"/>
            <a:ext cx="4582440" cy="637097"/>
          </a:xfrm>
          <a:prstGeom prst="rect">
            <a:avLst/>
          </a:prstGeom>
          <a:noFill/>
        </p:spPr>
        <p:txBody>
          <a:bodyPr rot="0" spcFirstLastPara="0" vertOverflow="overflow" horzOverflow="overflow" vert="horz" wrap="square" lIns="0" tIns="36576" rIns="0" bIns="0" numCol="1" spcCol="0" rtlCol="0" fromWordArt="0" anchor="t" anchorCtr="0" forceAA="0" compatLnSpc="1">
            <a:prstTxWarp prst="textNoShape">
              <a:avLst/>
            </a:prstTxWarp>
            <a:spAutoFit/>
          </a:bodyPr>
          <a:lstStyle/>
          <a:p>
            <a:pPr>
              <a:lnSpc>
                <a:spcPct val="85000"/>
              </a:lnSpc>
              <a:spcAft>
                <a:spcPts val="600"/>
              </a:spcAft>
              <a:buClr>
                <a:schemeClr val="accent2"/>
              </a:buClr>
              <a:buSzPct val="70000"/>
            </a:pPr>
            <a:r>
              <a:rPr lang="en-US" sz="1600">
                <a:solidFill>
                  <a:schemeClr val="bg1"/>
                </a:solidFill>
              </a:rPr>
              <a:t>Application of AI to support the adoption process</a:t>
            </a:r>
          </a:p>
          <a:p>
            <a:pPr>
              <a:lnSpc>
                <a:spcPct val="85000"/>
              </a:lnSpc>
              <a:spcAft>
                <a:spcPts val="600"/>
              </a:spcAft>
              <a:buClr>
                <a:srgbClr val="27ACAA"/>
              </a:buClr>
              <a:buSzPct val="70000"/>
            </a:pPr>
            <a:endParaRPr lang="en-US" sz="2400">
              <a:solidFill>
                <a:schemeClr val="bg1"/>
              </a:solidFill>
            </a:endParaRPr>
          </a:p>
        </p:txBody>
      </p:sp>
      <p:sp>
        <p:nvSpPr>
          <p:cNvPr id="13" name="TextBox 12">
            <a:extLst>
              <a:ext uri="{FF2B5EF4-FFF2-40B4-BE49-F238E27FC236}">
                <a16:creationId xmlns:a16="http://schemas.microsoft.com/office/drawing/2014/main" id="{BEA3FA4D-5A6F-3EA4-AC7C-345AE89F8CBE}"/>
              </a:ext>
            </a:extLst>
          </p:cNvPr>
          <p:cNvSpPr txBox="1"/>
          <p:nvPr/>
        </p:nvSpPr>
        <p:spPr>
          <a:xfrm>
            <a:off x="3872630" y="1784956"/>
            <a:ext cx="4723990" cy="5095241"/>
          </a:xfrm>
          <a:prstGeom prst="rect">
            <a:avLst/>
          </a:prstGeom>
          <a:noFill/>
        </p:spPr>
        <p:txBody>
          <a:bodyPr rot="0" spcFirstLastPara="0" vertOverflow="overflow" horzOverflow="overflow" vert="horz" wrap="square" lIns="0" tIns="36576" rIns="0" bIns="0" numCol="1" spcCol="0" rtlCol="0" fromWordArt="0" anchor="t" anchorCtr="0" forceAA="0" compatLnSpc="1">
            <a:prstTxWarp prst="textNoShape">
              <a:avLst/>
            </a:prstTxWarp>
            <a:spAutoFit/>
          </a:bodyPr>
          <a:lstStyle/>
          <a:p>
            <a:pPr algn="ctr">
              <a:lnSpc>
                <a:spcPct val="85000"/>
              </a:lnSpc>
              <a:spcAft>
                <a:spcPts val="600"/>
              </a:spcAft>
            </a:pPr>
            <a:r>
              <a:rPr lang="en-US" sz="1400" b="1" u="sng" err="1">
                <a:solidFill>
                  <a:schemeClr val="bg1"/>
                </a:solidFill>
              </a:rPr>
              <a:t>GenAI</a:t>
            </a:r>
            <a:r>
              <a:rPr lang="en-US" sz="1400" b="1" u="sng">
                <a:solidFill>
                  <a:schemeClr val="bg1"/>
                </a:solidFill>
              </a:rPr>
              <a:t> to design my future room: </a:t>
            </a:r>
            <a:endParaRPr lang="en-US" sz="2000" b="1" u="sng">
              <a:solidFill>
                <a:schemeClr val="bg1"/>
              </a:solidFill>
            </a:endParaRPr>
          </a:p>
          <a:p>
            <a:pPr algn="ctr">
              <a:lnSpc>
                <a:spcPct val="85000"/>
              </a:lnSpc>
              <a:spcAft>
                <a:spcPts val="600"/>
              </a:spcAft>
            </a:pPr>
            <a:r>
              <a:rPr lang="en-US" sz="1400">
                <a:solidFill>
                  <a:schemeClr val="bg1"/>
                </a:solidFill>
              </a:rPr>
              <a:t>How can we use </a:t>
            </a:r>
            <a:r>
              <a:rPr lang="en-US" sz="1400" err="1">
                <a:solidFill>
                  <a:schemeClr val="bg1"/>
                </a:solidFill>
              </a:rPr>
              <a:t>GenAI</a:t>
            </a:r>
            <a:r>
              <a:rPr lang="en-US" sz="1400">
                <a:solidFill>
                  <a:schemeClr val="bg1"/>
                </a:solidFill>
              </a:rPr>
              <a:t> to help children with the transition. Perhaps we can use it to help them design their future room?</a:t>
            </a:r>
          </a:p>
          <a:p>
            <a:pPr algn="ctr">
              <a:lnSpc>
                <a:spcPct val="85000"/>
              </a:lnSpc>
              <a:spcAft>
                <a:spcPts val="600"/>
              </a:spcAft>
            </a:pPr>
            <a:endParaRPr lang="en-US" sz="1400">
              <a:solidFill>
                <a:schemeClr val="bg1"/>
              </a:solidFill>
            </a:endParaRPr>
          </a:p>
          <a:p>
            <a:pPr algn="ctr">
              <a:lnSpc>
                <a:spcPct val="85000"/>
              </a:lnSpc>
              <a:spcAft>
                <a:spcPts val="600"/>
              </a:spcAft>
            </a:pPr>
            <a:endParaRPr lang="en-US" sz="1400">
              <a:solidFill>
                <a:schemeClr val="bg1"/>
              </a:solidFill>
            </a:endParaRPr>
          </a:p>
          <a:p>
            <a:pPr algn="ctr">
              <a:lnSpc>
                <a:spcPct val="85000"/>
              </a:lnSpc>
              <a:spcAft>
                <a:spcPts val="600"/>
              </a:spcAft>
            </a:pPr>
            <a:r>
              <a:rPr lang="en-US" sz="1400" b="1" u="sng" err="1">
                <a:solidFill>
                  <a:schemeClr val="bg1"/>
                </a:solidFill>
                <a:latin typeface="EYInterstate Light"/>
              </a:rPr>
              <a:t>GenAI</a:t>
            </a:r>
            <a:r>
              <a:rPr lang="en-US" sz="1400" b="1" u="sng">
                <a:solidFill>
                  <a:schemeClr val="bg1"/>
                </a:solidFill>
                <a:latin typeface="EYInterstate Light"/>
              </a:rPr>
              <a:t> to explain "like I am a 5 year old</a:t>
            </a:r>
            <a:r>
              <a:rPr lang="en-US" sz="1400" b="1" u="sng">
                <a:solidFill>
                  <a:schemeClr val="bg1"/>
                </a:solidFill>
              </a:rPr>
              <a:t>": </a:t>
            </a:r>
            <a:endParaRPr lang="en-US" sz="2000">
              <a:solidFill>
                <a:schemeClr val="bg1"/>
              </a:solidFill>
            </a:endParaRPr>
          </a:p>
          <a:p>
            <a:pPr algn="ctr">
              <a:lnSpc>
                <a:spcPct val="85000"/>
              </a:lnSpc>
              <a:spcAft>
                <a:spcPts val="600"/>
              </a:spcAft>
            </a:pPr>
            <a:r>
              <a:rPr lang="en-US" sz="1400">
                <a:solidFill>
                  <a:schemeClr val="bg1"/>
                </a:solidFill>
              </a:rPr>
              <a:t>The adoption process can be difficult for children to understand. Being able to translate difficult concepts into simple ideas is an excellent application of </a:t>
            </a:r>
            <a:r>
              <a:rPr lang="en-US" sz="1400" err="1">
                <a:solidFill>
                  <a:schemeClr val="bg1"/>
                </a:solidFill>
              </a:rPr>
              <a:t>GenAI</a:t>
            </a:r>
            <a:r>
              <a:rPr lang="en-US" sz="1400">
                <a:solidFill>
                  <a:schemeClr val="bg1"/>
                </a:solidFill>
              </a:rPr>
              <a:t> for learning. Having something available to a child to help them understand the process may leave them happier.</a:t>
            </a:r>
            <a:endParaRPr lang="en-US" sz="2000">
              <a:solidFill>
                <a:schemeClr val="bg1"/>
              </a:solidFill>
            </a:endParaRPr>
          </a:p>
          <a:p>
            <a:pPr algn="ctr">
              <a:lnSpc>
                <a:spcPct val="85000"/>
              </a:lnSpc>
              <a:spcAft>
                <a:spcPts val="600"/>
              </a:spcAft>
            </a:pPr>
            <a:endParaRPr lang="en-US" sz="1400">
              <a:solidFill>
                <a:schemeClr val="bg1"/>
              </a:solidFill>
            </a:endParaRPr>
          </a:p>
          <a:p>
            <a:pPr algn="ctr">
              <a:lnSpc>
                <a:spcPct val="85000"/>
              </a:lnSpc>
              <a:spcAft>
                <a:spcPts val="600"/>
              </a:spcAft>
            </a:pPr>
            <a:endParaRPr lang="en-US" sz="1400" b="1" u="sng">
              <a:solidFill>
                <a:schemeClr val="bg1"/>
              </a:solidFill>
            </a:endParaRPr>
          </a:p>
          <a:p>
            <a:pPr algn="ctr">
              <a:lnSpc>
                <a:spcPct val="85000"/>
              </a:lnSpc>
            </a:pPr>
            <a:r>
              <a:rPr lang="en-US" sz="1400" b="1" u="sng">
                <a:solidFill>
                  <a:schemeClr val="bg1"/>
                </a:solidFill>
              </a:rPr>
              <a:t>Parents support – “What do I do if a child says this?”:</a:t>
            </a:r>
            <a:endParaRPr lang="en-US" sz="2000"/>
          </a:p>
          <a:p>
            <a:pPr algn="ctr">
              <a:lnSpc>
                <a:spcPct val="85000"/>
              </a:lnSpc>
              <a:spcAft>
                <a:spcPts val="600"/>
              </a:spcAft>
            </a:pPr>
            <a:r>
              <a:rPr lang="en-US" sz="1400">
                <a:solidFill>
                  <a:schemeClr val="bg1"/>
                </a:solidFill>
              </a:rPr>
              <a:t>How can </a:t>
            </a:r>
            <a:r>
              <a:rPr lang="en-US" sz="1400" err="1">
                <a:solidFill>
                  <a:schemeClr val="bg1"/>
                </a:solidFill>
              </a:rPr>
              <a:t>GenAI</a:t>
            </a:r>
            <a:r>
              <a:rPr lang="en-US" sz="1400">
                <a:solidFill>
                  <a:schemeClr val="bg1"/>
                </a:solidFill>
              </a:rPr>
              <a:t> better support parents when helping children through the process. An AI assistant may help them tackle questions and challenges when human support is not available.</a:t>
            </a:r>
          </a:p>
          <a:p>
            <a:pPr algn="ctr">
              <a:lnSpc>
                <a:spcPct val="85000"/>
              </a:lnSpc>
              <a:spcAft>
                <a:spcPts val="600"/>
              </a:spcAft>
            </a:pPr>
            <a:endParaRPr lang="en-US" sz="1400">
              <a:solidFill>
                <a:schemeClr val="bg1"/>
              </a:solidFill>
            </a:endParaRPr>
          </a:p>
          <a:p>
            <a:pPr algn="ctr">
              <a:lnSpc>
                <a:spcPct val="85000"/>
              </a:lnSpc>
              <a:spcAft>
                <a:spcPts val="600"/>
              </a:spcAft>
            </a:pPr>
            <a:endParaRPr lang="en-US" sz="1400">
              <a:solidFill>
                <a:schemeClr val="bg1"/>
              </a:solidFill>
            </a:endParaRPr>
          </a:p>
          <a:p>
            <a:pPr algn="ctr">
              <a:lnSpc>
                <a:spcPct val="85000"/>
              </a:lnSpc>
              <a:spcAft>
                <a:spcPts val="600"/>
              </a:spcAft>
            </a:pPr>
            <a:endParaRPr lang="en-US" sz="1400">
              <a:solidFill>
                <a:schemeClr val="bg1"/>
              </a:solidFill>
            </a:endParaRPr>
          </a:p>
        </p:txBody>
      </p:sp>
      <p:pic>
        <p:nvPicPr>
          <p:cNvPr id="7" name="Picture 6">
            <a:extLst>
              <a:ext uri="{FF2B5EF4-FFF2-40B4-BE49-F238E27FC236}">
                <a16:creationId xmlns:a16="http://schemas.microsoft.com/office/drawing/2014/main" id="{0F35D395-5A29-CDD4-7A8B-717D1E482FA9}"/>
              </a:ext>
            </a:extLst>
          </p:cNvPr>
          <p:cNvPicPr>
            <a:picLocks noChangeAspect="1"/>
          </p:cNvPicPr>
          <p:nvPr/>
        </p:nvPicPr>
        <p:blipFill>
          <a:blip r:embed="rId2"/>
          <a:srcRect r="3380"/>
          <a:stretch/>
        </p:blipFill>
        <p:spPr>
          <a:xfrm>
            <a:off x="983094" y="1469507"/>
            <a:ext cx="2186826" cy="1463167"/>
          </a:xfrm>
          <a:prstGeom prst="rect">
            <a:avLst/>
          </a:prstGeom>
        </p:spPr>
      </p:pic>
      <p:pic>
        <p:nvPicPr>
          <p:cNvPr id="9" name="Picture 8">
            <a:extLst>
              <a:ext uri="{FF2B5EF4-FFF2-40B4-BE49-F238E27FC236}">
                <a16:creationId xmlns:a16="http://schemas.microsoft.com/office/drawing/2014/main" id="{AD169DAC-FE86-513A-F801-0B272A05AC37}"/>
              </a:ext>
            </a:extLst>
          </p:cNvPr>
          <p:cNvPicPr>
            <a:picLocks noChangeAspect="1"/>
          </p:cNvPicPr>
          <p:nvPr/>
        </p:nvPicPr>
        <p:blipFill>
          <a:blip r:embed="rId3"/>
          <a:stretch>
            <a:fillRect/>
          </a:stretch>
        </p:blipFill>
        <p:spPr>
          <a:xfrm>
            <a:off x="9085683" y="3112170"/>
            <a:ext cx="1806097" cy="1295512"/>
          </a:xfrm>
          <a:prstGeom prst="rect">
            <a:avLst/>
          </a:prstGeom>
        </p:spPr>
      </p:pic>
      <p:pic>
        <p:nvPicPr>
          <p:cNvPr id="12" name="Picture 11">
            <a:extLst>
              <a:ext uri="{FF2B5EF4-FFF2-40B4-BE49-F238E27FC236}">
                <a16:creationId xmlns:a16="http://schemas.microsoft.com/office/drawing/2014/main" id="{D8176C90-6845-1094-EDCC-67E619CE609F}"/>
              </a:ext>
            </a:extLst>
          </p:cNvPr>
          <p:cNvPicPr>
            <a:picLocks noChangeAspect="1"/>
          </p:cNvPicPr>
          <p:nvPr/>
        </p:nvPicPr>
        <p:blipFill>
          <a:blip r:embed="rId4"/>
          <a:stretch>
            <a:fillRect/>
          </a:stretch>
        </p:blipFill>
        <p:spPr>
          <a:xfrm>
            <a:off x="922134" y="4567037"/>
            <a:ext cx="2248095" cy="1486029"/>
          </a:xfrm>
          <a:prstGeom prst="rect">
            <a:avLst/>
          </a:prstGeom>
        </p:spPr>
      </p:pic>
    </p:spTree>
    <p:extLst>
      <p:ext uri="{BB962C8B-B14F-4D97-AF65-F5344CB8AC3E}">
        <p14:creationId xmlns:p14="http://schemas.microsoft.com/office/powerpoint/2010/main" val="389231483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14BF9A0D-7C47-3586-525C-24A564B7D754}"/>
              </a:ext>
            </a:extLst>
          </p:cNvPr>
          <p:cNvSpPr>
            <a:spLocks noGrp="1"/>
          </p:cNvSpPr>
          <p:nvPr>
            <p:ph type="dt" sz="half" idx="10"/>
          </p:nvPr>
        </p:nvSpPr>
        <p:spPr/>
        <p:txBody>
          <a:bodyPr/>
          <a:lstStyle/>
          <a:p>
            <a:fld id="{ABA2590A-78EC-D34C-94DB-423B33ADAD62}" type="datetime4">
              <a:rPr lang="en-GB" smtClean="0"/>
              <a:t>17 December 2024</a:t>
            </a:fld>
            <a:endParaRPr lang="en-US"/>
          </a:p>
        </p:txBody>
      </p:sp>
      <p:sp>
        <p:nvSpPr>
          <p:cNvPr id="4" name="Footer Placeholder 3">
            <a:extLst>
              <a:ext uri="{FF2B5EF4-FFF2-40B4-BE49-F238E27FC236}">
                <a16:creationId xmlns:a16="http://schemas.microsoft.com/office/drawing/2014/main" id="{87B8D120-4763-1185-FC4C-3A4DC4EA5D3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ECB8312-B589-F793-F61D-78BC8BD5BB2B}"/>
              </a:ext>
            </a:extLst>
          </p:cNvPr>
          <p:cNvSpPr>
            <a:spLocks noGrp="1"/>
          </p:cNvSpPr>
          <p:nvPr>
            <p:ph type="sldNum" sz="quarter" idx="12"/>
          </p:nvPr>
        </p:nvSpPr>
        <p:spPr/>
        <p:txBody>
          <a:bodyPr/>
          <a:lstStyle/>
          <a:p>
            <a:fld id="{F1BC30E3-FFE5-4B91-AA19-87A149EBB9EE}" type="slidenum">
              <a:rPr lang="en-GB" smtClean="0"/>
              <a:pPr/>
              <a:t>10</a:t>
            </a:fld>
            <a:endParaRPr lang="en-GB"/>
          </a:p>
        </p:txBody>
      </p:sp>
      <p:sp>
        <p:nvSpPr>
          <p:cNvPr id="8" name="TextBox 7">
            <a:extLst>
              <a:ext uri="{FF2B5EF4-FFF2-40B4-BE49-F238E27FC236}">
                <a16:creationId xmlns:a16="http://schemas.microsoft.com/office/drawing/2014/main" id="{5536FC10-CBBE-7B85-5A7A-79B8E7F0E54D}"/>
              </a:ext>
            </a:extLst>
          </p:cNvPr>
          <p:cNvSpPr txBox="1"/>
          <p:nvPr/>
        </p:nvSpPr>
        <p:spPr>
          <a:xfrm>
            <a:off x="2722172" y="3135084"/>
            <a:ext cx="3554894" cy="193899"/>
          </a:xfrm>
          <a:prstGeom prst="rect">
            <a:avLst/>
          </a:prstGeom>
          <a:noFill/>
        </p:spPr>
        <p:txBody>
          <a:bodyPr rot="0" spcFirstLastPara="0" vertOverflow="overflow" horzOverflow="overflow" vert="horz" wrap="square" lIns="0" tIns="36576" rIns="0" bIns="0" numCol="1" spcCol="0" rtlCol="0" fromWordArt="0" anchor="t" anchorCtr="0" forceAA="0" compatLnSpc="1">
            <a:prstTxWarp prst="textNoShape">
              <a:avLst/>
            </a:prstTxWarp>
            <a:spAutoFit/>
          </a:bodyPr>
          <a:lstStyle/>
          <a:p>
            <a:pPr>
              <a:lnSpc>
                <a:spcPct val="85000"/>
              </a:lnSpc>
              <a:spcAft>
                <a:spcPts val="600"/>
              </a:spcAft>
              <a:buClr>
                <a:schemeClr val="accent2"/>
              </a:buClr>
              <a:buSzPct val="70000"/>
            </a:pPr>
            <a:r>
              <a:rPr lang="en-US" sz="1200">
                <a:solidFill>
                  <a:schemeClr val="bg1"/>
                </a:solidFill>
              </a:rPr>
              <a:t>Well managed data</a:t>
            </a:r>
          </a:p>
        </p:txBody>
      </p:sp>
      <p:sp>
        <p:nvSpPr>
          <p:cNvPr id="9" name="TextBox 8">
            <a:extLst>
              <a:ext uri="{FF2B5EF4-FFF2-40B4-BE49-F238E27FC236}">
                <a16:creationId xmlns:a16="http://schemas.microsoft.com/office/drawing/2014/main" id="{213CACFB-3344-06AD-0E9D-F0B87E9F4067}"/>
              </a:ext>
            </a:extLst>
          </p:cNvPr>
          <p:cNvSpPr txBox="1"/>
          <p:nvPr/>
        </p:nvSpPr>
        <p:spPr>
          <a:xfrm>
            <a:off x="7513377" y="3135084"/>
            <a:ext cx="2479743" cy="193899"/>
          </a:xfrm>
          <a:prstGeom prst="rect">
            <a:avLst/>
          </a:prstGeom>
          <a:noFill/>
        </p:spPr>
        <p:txBody>
          <a:bodyPr rot="0" spcFirstLastPara="0" vertOverflow="overflow" horzOverflow="overflow" vert="horz" wrap="square" lIns="0" tIns="36576" rIns="0" bIns="0" numCol="1" spcCol="0" rtlCol="0" fromWordArt="0" anchor="t" anchorCtr="0" forceAA="0" compatLnSpc="1">
            <a:prstTxWarp prst="textNoShape">
              <a:avLst/>
            </a:prstTxWarp>
            <a:spAutoFit/>
          </a:bodyPr>
          <a:lstStyle/>
          <a:p>
            <a:pPr>
              <a:lnSpc>
                <a:spcPct val="85000"/>
              </a:lnSpc>
              <a:spcAft>
                <a:spcPts val="600"/>
              </a:spcAft>
              <a:buClr>
                <a:schemeClr val="accent2"/>
              </a:buClr>
              <a:buSzPct val="70000"/>
            </a:pPr>
            <a:r>
              <a:rPr lang="en-US" sz="1200">
                <a:solidFill>
                  <a:schemeClr val="bg1"/>
                </a:solidFill>
              </a:rPr>
              <a:t>Built to be user friendly</a:t>
            </a:r>
          </a:p>
        </p:txBody>
      </p:sp>
      <p:sp>
        <p:nvSpPr>
          <p:cNvPr id="10" name="TextBox 9">
            <a:extLst>
              <a:ext uri="{FF2B5EF4-FFF2-40B4-BE49-F238E27FC236}">
                <a16:creationId xmlns:a16="http://schemas.microsoft.com/office/drawing/2014/main" id="{A8F6D671-2638-A0F4-303D-DF94BE4001FD}"/>
              </a:ext>
            </a:extLst>
          </p:cNvPr>
          <p:cNvSpPr txBox="1"/>
          <p:nvPr/>
        </p:nvSpPr>
        <p:spPr>
          <a:xfrm>
            <a:off x="1872490" y="5649591"/>
            <a:ext cx="3554894" cy="193899"/>
          </a:xfrm>
          <a:prstGeom prst="rect">
            <a:avLst/>
          </a:prstGeom>
          <a:noFill/>
        </p:spPr>
        <p:txBody>
          <a:bodyPr rot="0" spcFirstLastPara="0" vertOverflow="overflow" horzOverflow="overflow" vert="horz" wrap="square" lIns="0" tIns="36576" rIns="0" bIns="0" numCol="1" spcCol="0" rtlCol="0" fromWordArt="0" anchor="t" anchorCtr="0" forceAA="0" compatLnSpc="1">
            <a:prstTxWarp prst="textNoShape">
              <a:avLst/>
            </a:prstTxWarp>
            <a:spAutoFit/>
          </a:bodyPr>
          <a:lstStyle/>
          <a:p>
            <a:pPr>
              <a:lnSpc>
                <a:spcPct val="85000"/>
              </a:lnSpc>
              <a:spcAft>
                <a:spcPts val="600"/>
              </a:spcAft>
            </a:pPr>
            <a:r>
              <a:rPr lang="en-US" sz="1200" dirty="0">
                <a:solidFill>
                  <a:schemeClr val="bg1"/>
                </a:solidFill>
              </a:rPr>
              <a:t>Used to help rather than replace human effort</a:t>
            </a:r>
            <a:endParaRPr lang="en-US" dirty="0">
              <a:solidFill>
                <a:schemeClr val="bg1"/>
              </a:solidFill>
            </a:endParaRPr>
          </a:p>
        </p:txBody>
      </p:sp>
      <p:sp>
        <p:nvSpPr>
          <p:cNvPr id="11" name="TextBox 10">
            <a:extLst>
              <a:ext uri="{FF2B5EF4-FFF2-40B4-BE49-F238E27FC236}">
                <a16:creationId xmlns:a16="http://schemas.microsoft.com/office/drawing/2014/main" id="{6E4B5499-7DC0-3BE6-459C-226988A15B1A}"/>
              </a:ext>
            </a:extLst>
          </p:cNvPr>
          <p:cNvSpPr txBox="1"/>
          <p:nvPr/>
        </p:nvSpPr>
        <p:spPr>
          <a:xfrm>
            <a:off x="7512027" y="5609577"/>
            <a:ext cx="3554894" cy="193899"/>
          </a:xfrm>
          <a:prstGeom prst="rect">
            <a:avLst/>
          </a:prstGeom>
          <a:noFill/>
        </p:spPr>
        <p:txBody>
          <a:bodyPr rot="0" spcFirstLastPara="0" vertOverflow="overflow" horzOverflow="overflow" vert="horz" wrap="square" lIns="0" tIns="36576" rIns="0" bIns="0" numCol="1" spcCol="0" rtlCol="0" fromWordArt="0" anchor="t" anchorCtr="0" forceAA="0" compatLnSpc="1">
            <a:prstTxWarp prst="textNoShape">
              <a:avLst/>
            </a:prstTxWarp>
            <a:spAutoFit/>
          </a:bodyPr>
          <a:lstStyle/>
          <a:p>
            <a:pPr>
              <a:lnSpc>
                <a:spcPct val="85000"/>
              </a:lnSpc>
              <a:spcAft>
                <a:spcPts val="600"/>
              </a:spcAft>
            </a:pPr>
            <a:r>
              <a:rPr lang="en-US" sz="1200" dirty="0">
                <a:solidFill>
                  <a:schemeClr val="bg1"/>
                </a:solidFill>
              </a:rPr>
              <a:t>Implemented safely</a:t>
            </a:r>
          </a:p>
        </p:txBody>
      </p:sp>
      <p:sp>
        <p:nvSpPr>
          <p:cNvPr id="17" name="Text Placeholder 2">
            <a:extLst>
              <a:ext uri="{FF2B5EF4-FFF2-40B4-BE49-F238E27FC236}">
                <a16:creationId xmlns:a16="http://schemas.microsoft.com/office/drawing/2014/main" id="{F531E805-9308-AD78-2D07-83B1C4A6A109}"/>
              </a:ext>
            </a:extLst>
          </p:cNvPr>
          <p:cNvSpPr txBox="1">
            <a:spLocks/>
          </p:cNvSpPr>
          <p:nvPr/>
        </p:nvSpPr>
        <p:spPr>
          <a:xfrm>
            <a:off x="282850" y="238813"/>
            <a:ext cx="9006624" cy="377935"/>
          </a:xfrm>
          <a:prstGeom prst="rect">
            <a:avLst/>
          </a:prstGeom>
        </p:spPr>
        <p:txBody>
          <a:bodyPr/>
          <a:lstStyle>
            <a:lvl1pPr marL="251874" indent="-251874" algn="l" defTabSz="913943" rtl="0" eaLnBrk="1" latinLnBrk="0" hangingPunct="1">
              <a:spcBef>
                <a:spcPts val="0"/>
              </a:spcBef>
              <a:spcAft>
                <a:spcPts val="600"/>
              </a:spcAft>
              <a:buClr>
                <a:schemeClr val="tx2"/>
              </a:buClr>
              <a:buSzPct val="100000"/>
              <a:buFont typeface="Wingdings" pitchFamily="2" charset="2"/>
              <a:buChar char="§"/>
              <a:defRPr sz="1599" kern="1200">
                <a:solidFill>
                  <a:schemeClr val="bg1"/>
                </a:solidFill>
                <a:latin typeface="+mn-lt"/>
                <a:ea typeface="+mn-ea"/>
                <a:cs typeface="+mn-cs"/>
              </a:defRPr>
            </a:lvl1pPr>
            <a:lvl2pPr marL="503748" indent="-251874" algn="l" defTabSz="913943" rtl="0" eaLnBrk="1" latinLnBrk="0" hangingPunct="1">
              <a:spcBef>
                <a:spcPts val="0"/>
              </a:spcBef>
              <a:spcAft>
                <a:spcPts val="600"/>
              </a:spcAft>
              <a:buClr>
                <a:schemeClr val="tx2"/>
              </a:buClr>
              <a:buSzPct val="100000"/>
              <a:buFont typeface="Wingdings" pitchFamily="2" charset="2"/>
              <a:buChar char="§"/>
              <a:defRPr sz="1599" kern="1200">
                <a:solidFill>
                  <a:schemeClr val="bg1"/>
                </a:solidFill>
                <a:latin typeface="+mn-lt"/>
                <a:ea typeface="+mn-ea"/>
                <a:cs typeface="+mn-cs"/>
              </a:defRPr>
            </a:lvl2pPr>
            <a:lvl3pPr marL="755622" indent="-251874" algn="l" defTabSz="913943" rtl="0" eaLnBrk="1" latinLnBrk="0" hangingPunct="1">
              <a:spcBef>
                <a:spcPts val="0"/>
              </a:spcBef>
              <a:spcAft>
                <a:spcPts val="600"/>
              </a:spcAft>
              <a:buClr>
                <a:schemeClr val="tx2"/>
              </a:buClr>
              <a:buSzPct val="100000"/>
              <a:buFont typeface="Wingdings" pitchFamily="2" charset="2"/>
              <a:buChar char="§"/>
              <a:defRPr sz="1599" kern="1200">
                <a:solidFill>
                  <a:schemeClr val="bg1"/>
                </a:solidFill>
                <a:latin typeface="+mn-lt"/>
                <a:ea typeface="+mn-ea"/>
                <a:cs typeface="+mn-cs"/>
              </a:defRPr>
            </a:lvl3pPr>
            <a:lvl4pPr marL="1007496" indent="-251874" algn="l" defTabSz="913943" rtl="0" eaLnBrk="1" latinLnBrk="0" hangingPunct="1">
              <a:spcBef>
                <a:spcPts val="0"/>
              </a:spcBef>
              <a:spcAft>
                <a:spcPts val="600"/>
              </a:spcAft>
              <a:buClr>
                <a:schemeClr val="tx2"/>
              </a:buClr>
              <a:buSzPct val="100000"/>
              <a:buFont typeface="Wingdings" pitchFamily="2" charset="2"/>
              <a:buChar char="§"/>
              <a:defRPr sz="1599" kern="1200">
                <a:solidFill>
                  <a:schemeClr val="bg1"/>
                </a:solidFill>
                <a:latin typeface="+mn-lt"/>
                <a:ea typeface="+mn-ea"/>
                <a:cs typeface="+mn-cs"/>
              </a:defRPr>
            </a:lvl4pPr>
            <a:lvl5pPr marL="1259370" indent="-251874" algn="l" defTabSz="913943" rtl="0" eaLnBrk="1" latinLnBrk="0" hangingPunct="1">
              <a:spcBef>
                <a:spcPts val="0"/>
              </a:spcBef>
              <a:spcAft>
                <a:spcPts val="600"/>
              </a:spcAft>
              <a:buClr>
                <a:schemeClr val="tx2"/>
              </a:buClr>
              <a:buSzPct val="100000"/>
              <a:buFont typeface="Wingdings" pitchFamily="2" charset="2"/>
              <a:buChar char="§"/>
              <a:defRPr sz="1599" kern="1200">
                <a:solidFill>
                  <a:schemeClr val="bg1"/>
                </a:solidFill>
                <a:latin typeface="+mn-lt"/>
                <a:ea typeface="+mn-ea"/>
                <a:cs typeface="+mn-cs"/>
              </a:defRPr>
            </a:lvl5pPr>
            <a:lvl6pPr marL="1259370" indent="-251874" algn="l" defTabSz="913943" rtl="0" eaLnBrk="1" latinLnBrk="0" hangingPunct="1">
              <a:spcBef>
                <a:spcPts val="600"/>
              </a:spcBef>
              <a:spcAft>
                <a:spcPts val="600"/>
              </a:spcAft>
              <a:buClr>
                <a:schemeClr val="tx2"/>
              </a:buClr>
              <a:buFont typeface="Wingdings" pitchFamily="2" charset="2"/>
              <a:buChar char="§"/>
              <a:tabLst/>
              <a:defRPr sz="1599" kern="1200">
                <a:solidFill>
                  <a:schemeClr val="bg1"/>
                </a:solidFill>
                <a:latin typeface="+mn-lt"/>
                <a:ea typeface="+mn-ea"/>
                <a:cs typeface="+mn-cs"/>
              </a:defRPr>
            </a:lvl6pPr>
            <a:lvl7pPr marL="1259370" indent="-251874" algn="l" defTabSz="913943" rtl="0" eaLnBrk="1" latinLnBrk="0" hangingPunct="1">
              <a:spcBef>
                <a:spcPts val="600"/>
              </a:spcBef>
              <a:spcAft>
                <a:spcPts val="600"/>
              </a:spcAft>
              <a:buClr>
                <a:schemeClr val="tx2"/>
              </a:buClr>
              <a:buFont typeface="Wingdings" pitchFamily="2" charset="2"/>
              <a:buChar char="§"/>
              <a:tabLst/>
              <a:defRPr sz="1599" kern="1200">
                <a:solidFill>
                  <a:schemeClr val="bg1"/>
                </a:solidFill>
                <a:latin typeface="+mn-lt"/>
                <a:ea typeface="+mn-ea"/>
                <a:cs typeface="+mn-cs"/>
              </a:defRPr>
            </a:lvl7pPr>
            <a:lvl8pPr marL="1259370" indent="-251874" algn="l" defTabSz="913943" rtl="0" eaLnBrk="1" latinLnBrk="0" hangingPunct="1">
              <a:spcBef>
                <a:spcPts val="600"/>
              </a:spcBef>
              <a:spcAft>
                <a:spcPts val="600"/>
              </a:spcAft>
              <a:buClr>
                <a:schemeClr val="tx2"/>
              </a:buClr>
              <a:buFont typeface="Wingdings" pitchFamily="2" charset="2"/>
              <a:buChar char="§"/>
              <a:tabLst/>
              <a:defRPr sz="1599" kern="1200">
                <a:solidFill>
                  <a:schemeClr val="bg1"/>
                </a:solidFill>
                <a:latin typeface="+mn-lt"/>
                <a:ea typeface="+mn-ea"/>
                <a:cs typeface="+mn-cs"/>
              </a:defRPr>
            </a:lvl8pPr>
            <a:lvl9pPr marL="1259370" indent="-251874" algn="l" defTabSz="913943" rtl="0" eaLnBrk="1" latinLnBrk="0" hangingPunct="1">
              <a:spcBef>
                <a:spcPts val="600"/>
              </a:spcBef>
              <a:spcAft>
                <a:spcPts val="600"/>
              </a:spcAft>
              <a:buClr>
                <a:schemeClr val="tx2"/>
              </a:buClr>
              <a:buFont typeface="Wingdings" pitchFamily="2" charset="2"/>
              <a:buChar char="§"/>
              <a:tabLst/>
              <a:defRPr sz="1599" kern="1200">
                <a:solidFill>
                  <a:schemeClr val="bg1"/>
                </a:solidFill>
                <a:latin typeface="+mn-lt"/>
                <a:ea typeface="+mn-ea"/>
                <a:cs typeface="+mn-cs"/>
              </a:defRPr>
            </a:lvl9pPr>
          </a:lstStyle>
          <a:p>
            <a:pPr marL="0" indent="0" defTabSz="914400">
              <a:buClr>
                <a:srgbClr val="27ACAA"/>
              </a:buClr>
              <a:buSzPct val="70000"/>
              <a:buFontTx/>
              <a:buNone/>
              <a:defRPr/>
            </a:pPr>
            <a:r>
              <a:rPr lang="en-GB" sz="2000">
                <a:solidFill>
                  <a:prstClr val="white"/>
                </a:solidFill>
                <a:latin typeface="EYInterstate Light"/>
              </a:rPr>
              <a:t>To do AI well you need consider more than just the AI</a:t>
            </a:r>
          </a:p>
        </p:txBody>
      </p:sp>
      <p:pic>
        <p:nvPicPr>
          <p:cNvPr id="7" name="Picture 6">
            <a:extLst>
              <a:ext uri="{FF2B5EF4-FFF2-40B4-BE49-F238E27FC236}">
                <a16:creationId xmlns:a16="http://schemas.microsoft.com/office/drawing/2014/main" id="{B773D107-909F-04A0-8A13-B00F0E79E35B}"/>
              </a:ext>
            </a:extLst>
          </p:cNvPr>
          <p:cNvPicPr>
            <a:picLocks noChangeAspect="1"/>
          </p:cNvPicPr>
          <p:nvPr/>
        </p:nvPicPr>
        <p:blipFill>
          <a:blip r:embed="rId2"/>
          <a:stretch>
            <a:fillRect/>
          </a:stretch>
        </p:blipFill>
        <p:spPr>
          <a:xfrm>
            <a:off x="1928294" y="1208409"/>
            <a:ext cx="3093883" cy="1798552"/>
          </a:xfrm>
          <a:prstGeom prst="rect">
            <a:avLst/>
          </a:prstGeom>
        </p:spPr>
      </p:pic>
      <p:pic>
        <p:nvPicPr>
          <p:cNvPr id="15" name="Picture 14">
            <a:extLst>
              <a:ext uri="{FF2B5EF4-FFF2-40B4-BE49-F238E27FC236}">
                <a16:creationId xmlns:a16="http://schemas.microsoft.com/office/drawing/2014/main" id="{35D33612-3E4B-1433-9128-A6A1A2B59CC6}"/>
              </a:ext>
            </a:extLst>
          </p:cNvPr>
          <p:cNvPicPr>
            <a:picLocks noChangeAspect="1"/>
          </p:cNvPicPr>
          <p:nvPr/>
        </p:nvPicPr>
        <p:blipFill>
          <a:blip r:embed="rId3"/>
          <a:stretch>
            <a:fillRect/>
          </a:stretch>
        </p:blipFill>
        <p:spPr>
          <a:xfrm>
            <a:off x="6844937" y="1211317"/>
            <a:ext cx="2688766" cy="1795644"/>
          </a:xfrm>
          <a:prstGeom prst="rect">
            <a:avLst/>
          </a:prstGeom>
        </p:spPr>
      </p:pic>
      <p:pic>
        <p:nvPicPr>
          <p:cNvPr id="19" name="Picture 18">
            <a:extLst>
              <a:ext uri="{FF2B5EF4-FFF2-40B4-BE49-F238E27FC236}">
                <a16:creationId xmlns:a16="http://schemas.microsoft.com/office/drawing/2014/main" id="{64247CC8-25C8-5063-04E2-07CF689B31FF}"/>
              </a:ext>
            </a:extLst>
          </p:cNvPr>
          <p:cNvPicPr>
            <a:picLocks noChangeAspect="1"/>
          </p:cNvPicPr>
          <p:nvPr/>
        </p:nvPicPr>
        <p:blipFill>
          <a:blip r:embed="rId4"/>
          <a:stretch>
            <a:fillRect/>
          </a:stretch>
        </p:blipFill>
        <p:spPr>
          <a:xfrm>
            <a:off x="6844936" y="3502749"/>
            <a:ext cx="2796611" cy="1991972"/>
          </a:xfrm>
          <a:prstGeom prst="rect">
            <a:avLst/>
          </a:prstGeom>
        </p:spPr>
      </p:pic>
      <p:pic>
        <p:nvPicPr>
          <p:cNvPr id="21" name="Picture 20">
            <a:extLst>
              <a:ext uri="{FF2B5EF4-FFF2-40B4-BE49-F238E27FC236}">
                <a16:creationId xmlns:a16="http://schemas.microsoft.com/office/drawing/2014/main" id="{16D5BC77-86AE-668F-EDA0-859829E93083}"/>
              </a:ext>
            </a:extLst>
          </p:cNvPr>
          <p:cNvPicPr>
            <a:picLocks noChangeAspect="1"/>
          </p:cNvPicPr>
          <p:nvPr/>
        </p:nvPicPr>
        <p:blipFill>
          <a:blip r:embed="rId5"/>
          <a:stretch>
            <a:fillRect/>
          </a:stretch>
        </p:blipFill>
        <p:spPr>
          <a:xfrm>
            <a:off x="1928294" y="3438421"/>
            <a:ext cx="3093883" cy="2056300"/>
          </a:xfrm>
          <a:prstGeom prst="rect">
            <a:avLst/>
          </a:prstGeom>
        </p:spPr>
      </p:pic>
    </p:spTree>
    <p:extLst>
      <p:ext uri="{BB962C8B-B14F-4D97-AF65-F5344CB8AC3E}">
        <p14:creationId xmlns:p14="http://schemas.microsoft.com/office/powerpoint/2010/main" val="226585175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AE3B7453-D3B5-5FBC-5D4B-431736206BEF}"/>
              </a:ext>
            </a:extLst>
          </p:cNvPr>
          <p:cNvSpPr>
            <a:spLocks noGrp="1"/>
          </p:cNvSpPr>
          <p:nvPr>
            <p:ph type="dt" sz="half" idx="10"/>
          </p:nvPr>
        </p:nvSpPr>
        <p:spPr/>
        <p:txBody>
          <a:bodyPr/>
          <a:lstStyle/>
          <a:p>
            <a:fld id="{ABA2590A-78EC-D34C-94DB-423B33ADAD62}" type="datetime4">
              <a:rPr lang="en-GB" smtClean="0"/>
              <a:t>17 December 2024</a:t>
            </a:fld>
            <a:endParaRPr lang="en-US"/>
          </a:p>
        </p:txBody>
      </p:sp>
      <p:sp>
        <p:nvSpPr>
          <p:cNvPr id="4" name="Footer Placeholder 3">
            <a:extLst>
              <a:ext uri="{FF2B5EF4-FFF2-40B4-BE49-F238E27FC236}">
                <a16:creationId xmlns:a16="http://schemas.microsoft.com/office/drawing/2014/main" id="{5D64D107-130C-5B2D-EC53-47888B7FB39D}"/>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8B9FC40-F4F3-ED14-49B1-DAF58A52033F}"/>
              </a:ext>
            </a:extLst>
          </p:cNvPr>
          <p:cNvSpPr>
            <a:spLocks noGrp="1"/>
          </p:cNvSpPr>
          <p:nvPr>
            <p:ph type="sldNum" sz="quarter" idx="12"/>
          </p:nvPr>
        </p:nvSpPr>
        <p:spPr/>
        <p:txBody>
          <a:bodyPr/>
          <a:lstStyle/>
          <a:p>
            <a:fld id="{F1BC30E3-FFE5-4B91-AA19-87A149EBB9EE}" type="slidenum">
              <a:rPr lang="en-GB" smtClean="0"/>
              <a:pPr/>
              <a:t>11</a:t>
            </a:fld>
            <a:endParaRPr lang="en-GB"/>
          </a:p>
        </p:txBody>
      </p:sp>
      <p:sp>
        <p:nvSpPr>
          <p:cNvPr id="8" name="Text Placeholder 2">
            <a:extLst>
              <a:ext uri="{FF2B5EF4-FFF2-40B4-BE49-F238E27FC236}">
                <a16:creationId xmlns:a16="http://schemas.microsoft.com/office/drawing/2014/main" id="{B11669D6-8481-A474-5E27-96FFAF9B657D}"/>
              </a:ext>
            </a:extLst>
          </p:cNvPr>
          <p:cNvSpPr txBox="1">
            <a:spLocks/>
          </p:cNvSpPr>
          <p:nvPr/>
        </p:nvSpPr>
        <p:spPr>
          <a:xfrm>
            <a:off x="282850" y="238813"/>
            <a:ext cx="9006624" cy="377935"/>
          </a:xfrm>
          <a:prstGeom prst="rect">
            <a:avLst/>
          </a:prstGeom>
        </p:spPr>
        <p:txBody>
          <a:bodyPr/>
          <a:lstStyle>
            <a:lvl1pPr marL="251874" indent="-251874" algn="l" defTabSz="913943" rtl="0" eaLnBrk="1" latinLnBrk="0" hangingPunct="1">
              <a:spcBef>
                <a:spcPts val="0"/>
              </a:spcBef>
              <a:spcAft>
                <a:spcPts val="600"/>
              </a:spcAft>
              <a:buClr>
                <a:schemeClr val="tx2"/>
              </a:buClr>
              <a:buSzPct val="100000"/>
              <a:buFont typeface="Wingdings" pitchFamily="2" charset="2"/>
              <a:buChar char="§"/>
              <a:defRPr sz="1599" kern="1200">
                <a:solidFill>
                  <a:schemeClr val="bg1"/>
                </a:solidFill>
                <a:latin typeface="+mn-lt"/>
                <a:ea typeface="+mn-ea"/>
                <a:cs typeface="+mn-cs"/>
              </a:defRPr>
            </a:lvl1pPr>
            <a:lvl2pPr marL="503748" indent="-251874" algn="l" defTabSz="913943" rtl="0" eaLnBrk="1" latinLnBrk="0" hangingPunct="1">
              <a:spcBef>
                <a:spcPts val="0"/>
              </a:spcBef>
              <a:spcAft>
                <a:spcPts val="600"/>
              </a:spcAft>
              <a:buClr>
                <a:schemeClr val="tx2"/>
              </a:buClr>
              <a:buSzPct val="100000"/>
              <a:buFont typeface="Wingdings" pitchFamily="2" charset="2"/>
              <a:buChar char="§"/>
              <a:defRPr sz="1599" kern="1200">
                <a:solidFill>
                  <a:schemeClr val="bg1"/>
                </a:solidFill>
                <a:latin typeface="+mn-lt"/>
                <a:ea typeface="+mn-ea"/>
                <a:cs typeface="+mn-cs"/>
              </a:defRPr>
            </a:lvl2pPr>
            <a:lvl3pPr marL="755622" indent="-251874" algn="l" defTabSz="913943" rtl="0" eaLnBrk="1" latinLnBrk="0" hangingPunct="1">
              <a:spcBef>
                <a:spcPts val="0"/>
              </a:spcBef>
              <a:spcAft>
                <a:spcPts val="600"/>
              </a:spcAft>
              <a:buClr>
                <a:schemeClr val="tx2"/>
              </a:buClr>
              <a:buSzPct val="100000"/>
              <a:buFont typeface="Wingdings" pitchFamily="2" charset="2"/>
              <a:buChar char="§"/>
              <a:defRPr sz="1599" kern="1200">
                <a:solidFill>
                  <a:schemeClr val="bg1"/>
                </a:solidFill>
                <a:latin typeface="+mn-lt"/>
                <a:ea typeface="+mn-ea"/>
                <a:cs typeface="+mn-cs"/>
              </a:defRPr>
            </a:lvl3pPr>
            <a:lvl4pPr marL="1007496" indent="-251874" algn="l" defTabSz="913943" rtl="0" eaLnBrk="1" latinLnBrk="0" hangingPunct="1">
              <a:spcBef>
                <a:spcPts val="0"/>
              </a:spcBef>
              <a:spcAft>
                <a:spcPts val="600"/>
              </a:spcAft>
              <a:buClr>
                <a:schemeClr val="tx2"/>
              </a:buClr>
              <a:buSzPct val="100000"/>
              <a:buFont typeface="Wingdings" pitchFamily="2" charset="2"/>
              <a:buChar char="§"/>
              <a:defRPr sz="1599" kern="1200">
                <a:solidFill>
                  <a:schemeClr val="bg1"/>
                </a:solidFill>
                <a:latin typeface="+mn-lt"/>
                <a:ea typeface="+mn-ea"/>
                <a:cs typeface="+mn-cs"/>
              </a:defRPr>
            </a:lvl4pPr>
            <a:lvl5pPr marL="1259370" indent="-251874" algn="l" defTabSz="913943" rtl="0" eaLnBrk="1" latinLnBrk="0" hangingPunct="1">
              <a:spcBef>
                <a:spcPts val="0"/>
              </a:spcBef>
              <a:spcAft>
                <a:spcPts val="600"/>
              </a:spcAft>
              <a:buClr>
                <a:schemeClr val="tx2"/>
              </a:buClr>
              <a:buSzPct val="100000"/>
              <a:buFont typeface="Wingdings" pitchFamily="2" charset="2"/>
              <a:buChar char="§"/>
              <a:defRPr sz="1599" kern="1200">
                <a:solidFill>
                  <a:schemeClr val="bg1"/>
                </a:solidFill>
                <a:latin typeface="+mn-lt"/>
                <a:ea typeface="+mn-ea"/>
                <a:cs typeface="+mn-cs"/>
              </a:defRPr>
            </a:lvl5pPr>
            <a:lvl6pPr marL="1259370" indent="-251874" algn="l" defTabSz="913943" rtl="0" eaLnBrk="1" latinLnBrk="0" hangingPunct="1">
              <a:spcBef>
                <a:spcPts val="600"/>
              </a:spcBef>
              <a:spcAft>
                <a:spcPts val="600"/>
              </a:spcAft>
              <a:buClr>
                <a:schemeClr val="tx2"/>
              </a:buClr>
              <a:buFont typeface="Wingdings" pitchFamily="2" charset="2"/>
              <a:buChar char="§"/>
              <a:tabLst/>
              <a:defRPr sz="1599" kern="1200">
                <a:solidFill>
                  <a:schemeClr val="bg1"/>
                </a:solidFill>
                <a:latin typeface="+mn-lt"/>
                <a:ea typeface="+mn-ea"/>
                <a:cs typeface="+mn-cs"/>
              </a:defRPr>
            </a:lvl6pPr>
            <a:lvl7pPr marL="1259370" indent="-251874" algn="l" defTabSz="913943" rtl="0" eaLnBrk="1" latinLnBrk="0" hangingPunct="1">
              <a:spcBef>
                <a:spcPts val="600"/>
              </a:spcBef>
              <a:spcAft>
                <a:spcPts val="600"/>
              </a:spcAft>
              <a:buClr>
                <a:schemeClr val="tx2"/>
              </a:buClr>
              <a:buFont typeface="Wingdings" pitchFamily="2" charset="2"/>
              <a:buChar char="§"/>
              <a:tabLst/>
              <a:defRPr sz="1599" kern="1200">
                <a:solidFill>
                  <a:schemeClr val="bg1"/>
                </a:solidFill>
                <a:latin typeface="+mn-lt"/>
                <a:ea typeface="+mn-ea"/>
                <a:cs typeface="+mn-cs"/>
              </a:defRPr>
            </a:lvl7pPr>
            <a:lvl8pPr marL="1259370" indent="-251874" algn="l" defTabSz="913943" rtl="0" eaLnBrk="1" latinLnBrk="0" hangingPunct="1">
              <a:spcBef>
                <a:spcPts val="600"/>
              </a:spcBef>
              <a:spcAft>
                <a:spcPts val="600"/>
              </a:spcAft>
              <a:buClr>
                <a:schemeClr val="tx2"/>
              </a:buClr>
              <a:buFont typeface="Wingdings" pitchFamily="2" charset="2"/>
              <a:buChar char="§"/>
              <a:tabLst/>
              <a:defRPr sz="1599" kern="1200">
                <a:solidFill>
                  <a:schemeClr val="bg1"/>
                </a:solidFill>
                <a:latin typeface="+mn-lt"/>
                <a:ea typeface="+mn-ea"/>
                <a:cs typeface="+mn-cs"/>
              </a:defRPr>
            </a:lvl8pPr>
            <a:lvl9pPr marL="1259370" indent="-251874" algn="l" defTabSz="913943" rtl="0" eaLnBrk="1" latinLnBrk="0" hangingPunct="1">
              <a:spcBef>
                <a:spcPts val="600"/>
              </a:spcBef>
              <a:spcAft>
                <a:spcPts val="600"/>
              </a:spcAft>
              <a:buClr>
                <a:schemeClr val="tx2"/>
              </a:buClr>
              <a:buFont typeface="Wingdings" pitchFamily="2" charset="2"/>
              <a:buChar char="§"/>
              <a:tabLst/>
              <a:defRPr sz="1599" kern="1200">
                <a:solidFill>
                  <a:schemeClr val="bg1"/>
                </a:solidFill>
                <a:latin typeface="+mn-lt"/>
                <a:ea typeface="+mn-ea"/>
                <a:cs typeface="+mn-cs"/>
              </a:defRPr>
            </a:lvl9pPr>
          </a:lstStyle>
          <a:p>
            <a:pPr marL="0" indent="0" defTabSz="914400">
              <a:buClr>
                <a:srgbClr val="27ACAA"/>
              </a:buClr>
              <a:buSzPct val="70000"/>
              <a:buFontTx/>
              <a:buNone/>
              <a:defRPr/>
            </a:pPr>
            <a:r>
              <a:rPr lang="en-US" sz="2000">
                <a:solidFill>
                  <a:prstClr val="white"/>
                </a:solidFill>
                <a:latin typeface="EYInterstate Light"/>
              </a:rPr>
              <a:t>Innovating Safely – Proportionate, evolving approach to managing AI risks</a:t>
            </a:r>
          </a:p>
        </p:txBody>
      </p:sp>
      <p:sp>
        <p:nvSpPr>
          <p:cNvPr id="9" name="Rectangle 8">
            <a:extLst>
              <a:ext uri="{FF2B5EF4-FFF2-40B4-BE49-F238E27FC236}">
                <a16:creationId xmlns:a16="http://schemas.microsoft.com/office/drawing/2014/main" id="{0AB56EC1-B7D4-91FC-D845-FECB0DF3F55A}"/>
              </a:ext>
            </a:extLst>
          </p:cNvPr>
          <p:cNvSpPr/>
          <p:nvPr/>
        </p:nvSpPr>
        <p:spPr>
          <a:xfrm>
            <a:off x="720269" y="1287193"/>
            <a:ext cx="10756900" cy="2760480"/>
          </a:xfrm>
          <a:prstGeom prst="rect">
            <a:avLst/>
          </a:prstGeom>
          <a:solidFill>
            <a:srgbClr val="747480">
              <a:alpha val="20000"/>
            </a:srgb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r>
              <a:rPr lang="en-US" sz="1200">
                <a:solidFill>
                  <a:schemeClr val="tx1"/>
                </a:solidFill>
              </a:rPr>
              <a:t>`</a:t>
            </a:r>
          </a:p>
        </p:txBody>
      </p:sp>
      <p:sp>
        <p:nvSpPr>
          <p:cNvPr id="10" name="Rectangle 9">
            <a:extLst>
              <a:ext uri="{FF2B5EF4-FFF2-40B4-BE49-F238E27FC236}">
                <a16:creationId xmlns:a16="http://schemas.microsoft.com/office/drawing/2014/main" id="{C69CD095-B309-319B-15DA-EE23BA6BABC9}"/>
              </a:ext>
            </a:extLst>
          </p:cNvPr>
          <p:cNvSpPr/>
          <p:nvPr/>
        </p:nvSpPr>
        <p:spPr>
          <a:xfrm>
            <a:off x="1116165" y="1479982"/>
            <a:ext cx="1706979" cy="812869"/>
          </a:xfrm>
          <a:prstGeom prst="rect">
            <a:avLst/>
          </a:prstGeom>
          <a:noFill/>
          <a:ln w="12700" cap="sq" cmpd="sng" algn="ctr">
            <a:noFill/>
            <a:prstDash val="solid"/>
            <a:miter lim="800000"/>
            <a:tailEnd type="none"/>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indent="0" algn="ctr" defTabSz="914400" eaLnBrk="1" fontAlgn="auto" latinLnBrk="0" hangingPunct="1">
              <a:lnSpc>
                <a:spcPct val="100000"/>
              </a:lnSpc>
              <a:spcBef>
                <a:spcPts val="0"/>
              </a:spcBef>
              <a:spcAft>
                <a:spcPts val="0"/>
              </a:spcAft>
              <a:buClrTx/>
              <a:buSzTx/>
              <a:buFontTx/>
              <a:buNone/>
              <a:tabLst/>
            </a:pPr>
            <a:r>
              <a:rPr kumimoji="0" lang="en-GB" sz="1800" u="none" strike="noStrike" kern="0" cap="none" spc="0" normalizeH="0" baseline="0" noProof="0">
                <a:ln>
                  <a:noFill/>
                </a:ln>
                <a:solidFill>
                  <a:schemeClr val="bg1"/>
                </a:solidFill>
                <a:effectLst/>
                <a:uLnTx/>
                <a:uFillTx/>
                <a:latin typeface="EYInterstate Light" panose="02000506000000020004" pitchFamily="2" charset="0"/>
              </a:rPr>
              <a:t>Security</a:t>
            </a:r>
          </a:p>
        </p:txBody>
      </p:sp>
      <p:sp>
        <p:nvSpPr>
          <p:cNvPr id="11" name="Rectangle 10">
            <a:extLst>
              <a:ext uri="{FF2B5EF4-FFF2-40B4-BE49-F238E27FC236}">
                <a16:creationId xmlns:a16="http://schemas.microsoft.com/office/drawing/2014/main" id="{92F34C2C-B0B8-6249-FFEC-EF7E203E0DDB}"/>
              </a:ext>
            </a:extLst>
          </p:cNvPr>
          <p:cNvSpPr/>
          <p:nvPr/>
        </p:nvSpPr>
        <p:spPr>
          <a:xfrm>
            <a:off x="3599895" y="2670690"/>
            <a:ext cx="1706979" cy="812869"/>
          </a:xfrm>
          <a:prstGeom prst="rect">
            <a:avLst/>
          </a:prstGeom>
          <a:noFill/>
          <a:ln w="12700" cap="sq" cmpd="sng" algn="ctr">
            <a:noFill/>
            <a:prstDash val="solid"/>
            <a:miter lim="800000"/>
            <a:tailEnd type="none"/>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indent="0" algn="ctr" defTabSz="914400" eaLnBrk="1" fontAlgn="auto" latinLnBrk="0" hangingPunct="1">
              <a:lnSpc>
                <a:spcPct val="100000"/>
              </a:lnSpc>
              <a:spcBef>
                <a:spcPts val="0"/>
              </a:spcBef>
              <a:spcAft>
                <a:spcPts val="0"/>
              </a:spcAft>
              <a:buClrTx/>
              <a:buSzTx/>
              <a:buFontTx/>
              <a:buNone/>
              <a:tabLst/>
            </a:pPr>
            <a:r>
              <a:rPr kumimoji="0" lang="en-GB" sz="1800" u="none" strike="noStrike" kern="0" cap="none" spc="0" normalizeH="0" baseline="0" noProof="0">
                <a:ln>
                  <a:noFill/>
                </a:ln>
                <a:solidFill>
                  <a:schemeClr val="bg1"/>
                </a:solidFill>
                <a:effectLst/>
                <a:uLnTx/>
                <a:uFillTx/>
                <a:latin typeface="EYInterstate Light" panose="02000506000000020004" pitchFamily="2" charset="0"/>
              </a:rPr>
              <a:t>Fairness</a:t>
            </a:r>
          </a:p>
        </p:txBody>
      </p:sp>
      <p:sp>
        <p:nvSpPr>
          <p:cNvPr id="12" name="Rectangle 11">
            <a:extLst>
              <a:ext uri="{FF2B5EF4-FFF2-40B4-BE49-F238E27FC236}">
                <a16:creationId xmlns:a16="http://schemas.microsoft.com/office/drawing/2014/main" id="{886F8C35-AEDA-B127-D986-966D55E84071}"/>
              </a:ext>
            </a:extLst>
          </p:cNvPr>
          <p:cNvSpPr/>
          <p:nvPr/>
        </p:nvSpPr>
        <p:spPr>
          <a:xfrm>
            <a:off x="6384307" y="1852238"/>
            <a:ext cx="1706979" cy="812869"/>
          </a:xfrm>
          <a:prstGeom prst="rect">
            <a:avLst/>
          </a:prstGeom>
          <a:noFill/>
          <a:ln w="12700" cap="sq" cmpd="sng" algn="ctr">
            <a:noFill/>
            <a:prstDash val="solid"/>
            <a:miter lim="800000"/>
            <a:tailEnd type="none"/>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indent="0" algn="ctr" defTabSz="914400" eaLnBrk="1" fontAlgn="auto" latinLnBrk="0" hangingPunct="1">
              <a:lnSpc>
                <a:spcPct val="100000"/>
              </a:lnSpc>
              <a:spcBef>
                <a:spcPts val="0"/>
              </a:spcBef>
              <a:spcAft>
                <a:spcPts val="0"/>
              </a:spcAft>
              <a:buClrTx/>
              <a:buSzTx/>
              <a:buFontTx/>
              <a:buNone/>
              <a:tabLst/>
            </a:pPr>
            <a:r>
              <a:rPr kumimoji="0" lang="en-GB" sz="1800" u="none" strike="noStrike" kern="0" cap="none" spc="0" normalizeH="0" baseline="0" noProof="0">
                <a:ln>
                  <a:noFill/>
                </a:ln>
                <a:solidFill>
                  <a:schemeClr val="bg1"/>
                </a:solidFill>
                <a:effectLst/>
                <a:uLnTx/>
                <a:uFillTx/>
                <a:latin typeface="EYInterstate Light" panose="02000506000000020004" pitchFamily="2" charset="0"/>
              </a:rPr>
              <a:t>Explainability</a:t>
            </a:r>
          </a:p>
        </p:txBody>
      </p:sp>
      <p:sp>
        <p:nvSpPr>
          <p:cNvPr id="13" name="Rectangle 12">
            <a:extLst>
              <a:ext uri="{FF2B5EF4-FFF2-40B4-BE49-F238E27FC236}">
                <a16:creationId xmlns:a16="http://schemas.microsoft.com/office/drawing/2014/main" id="{8986996E-5497-5ED5-C8AE-1C9D7CACEE89}"/>
              </a:ext>
            </a:extLst>
          </p:cNvPr>
          <p:cNvSpPr/>
          <p:nvPr/>
        </p:nvSpPr>
        <p:spPr>
          <a:xfrm>
            <a:off x="727789" y="2287059"/>
            <a:ext cx="2483730" cy="812869"/>
          </a:xfrm>
          <a:prstGeom prst="rect">
            <a:avLst/>
          </a:prstGeom>
          <a:noFill/>
          <a:ln w="12700" cap="sq" cmpd="sng" algn="ctr">
            <a:noFill/>
            <a:prstDash val="solid"/>
            <a:miter lim="800000"/>
            <a:tailEnd type="none"/>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indent="0" algn="ctr" defTabSz="914400" eaLnBrk="1" fontAlgn="auto" latinLnBrk="0" hangingPunct="1">
              <a:lnSpc>
                <a:spcPct val="100000"/>
              </a:lnSpc>
              <a:spcBef>
                <a:spcPts val="0"/>
              </a:spcBef>
              <a:spcAft>
                <a:spcPts val="0"/>
              </a:spcAft>
              <a:buClrTx/>
              <a:buSzTx/>
              <a:buFontTx/>
              <a:buNone/>
              <a:tabLst/>
            </a:pPr>
            <a:r>
              <a:rPr kumimoji="0" lang="en-GB" sz="1800" u="none" strike="noStrike" kern="0" cap="none" spc="0" normalizeH="0" baseline="0" noProof="0">
                <a:ln>
                  <a:noFill/>
                </a:ln>
                <a:solidFill>
                  <a:schemeClr val="bg1"/>
                </a:solidFill>
                <a:effectLst/>
                <a:uLnTx/>
                <a:uFillTx/>
                <a:latin typeface="EYInterstate Light" panose="02000506000000020004" pitchFamily="2" charset="0"/>
              </a:rPr>
              <a:t>Data Protection</a:t>
            </a:r>
          </a:p>
        </p:txBody>
      </p:sp>
      <p:sp>
        <p:nvSpPr>
          <p:cNvPr id="14" name="Rectangle 13">
            <a:extLst>
              <a:ext uri="{FF2B5EF4-FFF2-40B4-BE49-F238E27FC236}">
                <a16:creationId xmlns:a16="http://schemas.microsoft.com/office/drawing/2014/main" id="{BC9BD1D6-4DED-68F2-7F2F-9F648FAAF5EB}"/>
              </a:ext>
            </a:extLst>
          </p:cNvPr>
          <p:cNvSpPr/>
          <p:nvPr/>
        </p:nvSpPr>
        <p:spPr>
          <a:xfrm>
            <a:off x="3599895" y="1863613"/>
            <a:ext cx="1706979" cy="812869"/>
          </a:xfrm>
          <a:prstGeom prst="rect">
            <a:avLst/>
          </a:prstGeom>
          <a:noFill/>
          <a:ln w="12700" cap="sq" cmpd="sng" algn="ctr">
            <a:noFill/>
            <a:prstDash val="solid"/>
            <a:miter lim="800000"/>
            <a:tailEnd type="none"/>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indent="0" algn="ctr" defTabSz="914400" eaLnBrk="1" fontAlgn="auto" latinLnBrk="0" hangingPunct="1">
              <a:lnSpc>
                <a:spcPct val="100000"/>
              </a:lnSpc>
              <a:spcBef>
                <a:spcPts val="0"/>
              </a:spcBef>
              <a:spcAft>
                <a:spcPts val="0"/>
              </a:spcAft>
              <a:buClrTx/>
              <a:buSzTx/>
              <a:buFontTx/>
              <a:buNone/>
              <a:tabLst/>
            </a:pPr>
            <a:r>
              <a:rPr kumimoji="0" lang="en-GB" sz="1800" u="none" strike="noStrike" kern="0" cap="none" spc="0" normalizeH="0" baseline="0" noProof="0">
                <a:ln>
                  <a:noFill/>
                </a:ln>
                <a:solidFill>
                  <a:schemeClr val="bg1"/>
                </a:solidFill>
                <a:effectLst/>
                <a:uLnTx/>
                <a:uFillTx/>
                <a:latin typeface="EYInterstate Light" panose="02000506000000020004" pitchFamily="2" charset="0"/>
              </a:rPr>
              <a:t>Reliability</a:t>
            </a:r>
          </a:p>
        </p:txBody>
      </p:sp>
      <p:sp>
        <p:nvSpPr>
          <p:cNvPr id="15" name="Rectangle 14">
            <a:extLst>
              <a:ext uri="{FF2B5EF4-FFF2-40B4-BE49-F238E27FC236}">
                <a16:creationId xmlns:a16="http://schemas.microsoft.com/office/drawing/2014/main" id="{4A315032-D5F9-DF6A-DEB5-5F9DD641492B}"/>
              </a:ext>
            </a:extLst>
          </p:cNvPr>
          <p:cNvSpPr/>
          <p:nvPr/>
        </p:nvSpPr>
        <p:spPr>
          <a:xfrm>
            <a:off x="9168720" y="1483982"/>
            <a:ext cx="1706979" cy="812869"/>
          </a:xfrm>
          <a:prstGeom prst="rect">
            <a:avLst/>
          </a:prstGeom>
          <a:noFill/>
          <a:ln w="12700" cap="sq" cmpd="sng" algn="ctr">
            <a:noFill/>
            <a:prstDash val="solid"/>
            <a:miter lim="800000"/>
            <a:tailEnd type="none"/>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indent="0" algn="ctr" defTabSz="914400" eaLnBrk="1" fontAlgn="auto" latinLnBrk="0" hangingPunct="1">
              <a:lnSpc>
                <a:spcPct val="100000"/>
              </a:lnSpc>
              <a:spcBef>
                <a:spcPts val="0"/>
              </a:spcBef>
              <a:spcAft>
                <a:spcPts val="0"/>
              </a:spcAft>
              <a:buClrTx/>
              <a:buSzTx/>
              <a:buFontTx/>
              <a:buNone/>
              <a:tabLst/>
            </a:pPr>
            <a:r>
              <a:rPr kumimoji="0" lang="en-GB" sz="1800" u="none" strike="noStrike" kern="0" cap="none" spc="0" normalizeH="0" baseline="0" noProof="0">
                <a:ln>
                  <a:noFill/>
                </a:ln>
                <a:solidFill>
                  <a:schemeClr val="bg1"/>
                </a:solidFill>
                <a:effectLst/>
                <a:uLnTx/>
                <a:uFillTx/>
                <a:latin typeface="EYInterstate Light" panose="02000506000000020004" pitchFamily="2" charset="0"/>
              </a:rPr>
              <a:t>Transparency</a:t>
            </a:r>
          </a:p>
        </p:txBody>
      </p:sp>
      <p:sp>
        <p:nvSpPr>
          <p:cNvPr id="16" name="Rectangle 15">
            <a:extLst>
              <a:ext uri="{FF2B5EF4-FFF2-40B4-BE49-F238E27FC236}">
                <a16:creationId xmlns:a16="http://schemas.microsoft.com/office/drawing/2014/main" id="{903C42FB-BC42-672F-8241-852ECFEE2C77}"/>
              </a:ext>
            </a:extLst>
          </p:cNvPr>
          <p:cNvSpPr/>
          <p:nvPr/>
        </p:nvSpPr>
        <p:spPr>
          <a:xfrm>
            <a:off x="9168720" y="3006448"/>
            <a:ext cx="1706979" cy="812869"/>
          </a:xfrm>
          <a:prstGeom prst="rect">
            <a:avLst/>
          </a:prstGeom>
          <a:noFill/>
          <a:ln w="12700" cap="sq" cmpd="sng" algn="ctr">
            <a:noFill/>
            <a:prstDash val="solid"/>
            <a:miter lim="800000"/>
            <a:tailEnd type="none"/>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indent="0" algn="ctr" defTabSz="914400" eaLnBrk="1" fontAlgn="auto" latinLnBrk="0" hangingPunct="1">
              <a:lnSpc>
                <a:spcPct val="100000"/>
              </a:lnSpc>
              <a:spcBef>
                <a:spcPts val="0"/>
              </a:spcBef>
              <a:spcAft>
                <a:spcPts val="0"/>
              </a:spcAft>
              <a:buClrTx/>
              <a:buSzTx/>
              <a:buFontTx/>
              <a:buNone/>
              <a:tabLst/>
            </a:pPr>
            <a:r>
              <a:rPr kumimoji="0" lang="en-GB" sz="1800" u="none" strike="noStrike" kern="0" cap="none" spc="0" normalizeH="0" baseline="0" noProof="0">
                <a:ln>
                  <a:noFill/>
                </a:ln>
                <a:solidFill>
                  <a:schemeClr val="bg1"/>
                </a:solidFill>
                <a:effectLst/>
                <a:uLnTx/>
                <a:uFillTx/>
                <a:latin typeface="EYInterstate Light" panose="02000506000000020004" pitchFamily="2" charset="0"/>
              </a:rPr>
              <a:t>Accountability</a:t>
            </a:r>
          </a:p>
        </p:txBody>
      </p:sp>
      <p:sp>
        <p:nvSpPr>
          <p:cNvPr id="17" name="Rectangle 16">
            <a:extLst>
              <a:ext uri="{FF2B5EF4-FFF2-40B4-BE49-F238E27FC236}">
                <a16:creationId xmlns:a16="http://schemas.microsoft.com/office/drawing/2014/main" id="{0BDD0FCC-EED9-83EC-1672-A109D5C198EA}"/>
              </a:ext>
            </a:extLst>
          </p:cNvPr>
          <p:cNvSpPr/>
          <p:nvPr/>
        </p:nvSpPr>
        <p:spPr>
          <a:xfrm>
            <a:off x="1116165" y="3002448"/>
            <a:ext cx="1706979" cy="812869"/>
          </a:xfrm>
          <a:prstGeom prst="rect">
            <a:avLst/>
          </a:prstGeom>
          <a:noFill/>
          <a:ln w="12700" cap="sq" cmpd="sng" algn="ctr">
            <a:noFill/>
            <a:prstDash val="solid"/>
            <a:miter lim="800000"/>
            <a:tailEnd type="none"/>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indent="0" algn="ctr" defTabSz="914400" eaLnBrk="1" fontAlgn="auto" latinLnBrk="0" hangingPunct="1">
              <a:lnSpc>
                <a:spcPct val="100000"/>
              </a:lnSpc>
              <a:spcBef>
                <a:spcPts val="0"/>
              </a:spcBef>
              <a:spcAft>
                <a:spcPts val="0"/>
              </a:spcAft>
              <a:buClrTx/>
              <a:buSzTx/>
              <a:buFontTx/>
              <a:buNone/>
              <a:tabLst/>
            </a:pPr>
            <a:r>
              <a:rPr kumimoji="0" lang="en-GB" sz="1800" u="none" strike="noStrike" kern="0" cap="none" spc="0" normalizeH="0" baseline="0" noProof="0">
                <a:ln>
                  <a:noFill/>
                </a:ln>
                <a:solidFill>
                  <a:schemeClr val="bg1"/>
                </a:solidFill>
                <a:effectLst/>
                <a:uLnTx/>
                <a:uFillTx/>
                <a:latin typeface="EYInterstate Light" panose="02000506000000020004" pitchFamily="2" charset="0"/>
              </a:rPr>
              <a:t>Compliance</a:t>
            </a:r>
          </a:p>
        </p:txBody>
      </p:sp>
      <p:sp>
        <p:nvSpPr>
          <p:cNvPr id="18" name="Rectangle 17">
            <a:extLst>
              <a:ext uri="{FF2B5EF4-FFF2-40B4-BE49-F238E27FC236}">
                <a16:creationId xmlns:a16="http://schemas.microsoft.com/office/drawing/2014/main" id="{E7AFBC59-A537-0465-26C3-5EA025962B63}"/>
              </a:ext>
            </a:extLst>
          </p:cNvPr>
          <p:cNvSpPr/>
          <p:nvPr/>
        </p:nvSpPr>
        <p:spPr>
          <a:xfrm>
            <a:off x="9168720" y="2291059"/>
            <a:ext cx="1706979" cy="812869"/>
          </a:xfrm>
          <a:prstGeom prst="rect">
            <a:avLst/>
          </a:prstGeom>
          <a:noFill/>
          <a:ln w="12700" cap="sq" cmpd="sng" algn="ctr">
            <a:noFill/>
            <a:prstDash val="solid"/>
            <a:miter lim="800000"/>
            <a:tailEnd type="none"/>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indent="0" algn="ctr" defTabSz="914400" eaLnBrk="1" fontAlgn="auto" latinLnBrk="0" hangingPunct="1">
              <a:lnSpc>
                <a:spcPct val="100000"/>
              </a:lnSpc>
              <a:spcBef>
                <a:spcPts val="0"/>
              </a:spcBef>
              <a:spcAft>
                <a:spcPts val="0"/>
              </a:spcAft>
              <a:buClrTx/>
              <a:buSzTx/>
              <a:buFontTx/>
              <a:buNone/>
              <a:tabLst/>
            </a:pPr>
            <a:r>
              <a:rPr kumimoji="0" lang="en-GB" sz="1800" u="none" strike="noStrike" kern="0" cap="none" spc="0" normalizeH="0" baseline="0" noProof="0">
                <a:ln>
                  <a:noFill/>
                </a:ln>
                <a:solidFill>
                  <a:schemeClr val="bg1"/>
                </a:solidFill>
                <a:effectLst/>
                <a:uLnTx/>
                <a:uFillTx/>
                <a:latin typeface="EYInterstate Light" panose="02000506000000020004" pitchFamily="2" charset="0"/>
              </a:rPr>
              <a:t>Sustainability</a:t>
            </a:r>
          </a:p>
        </p:txBody>
      </p:sp>
      <p:cxnSp>
        <p:nvCxnSpPr>
          <p:cNvPr id="19" name="Straight Connector 18">
            <a:extLst>
              <a:ext uri="{FF2B5EF4-FFF2-40B4-BE49-F238E27FC236}">
                <a16:creationId xmlns:a16="http://schemas.microsoft.com/office/drawing/2014/main" id="{ADD78836-E1BA-83AE-95D9-9EFC1E20A04E}"/>
              </a:ext>
            </a:extLst>
          </p:cNvPr>
          <p:cNvCxnSpPr>
            <a:cxnSpLocks/>
          </p:cNvCxnSpPr>
          <p:nvPr/>
        </p:nvCxnSpPr>
        <p:spPr>
          <a:xfrm>
            <a:off x="722258" y="4055684"/>
            <a:ext cx="10762168" cy="0"/>
          </a:xfrm>
          <a:prstGeom prst="line">
            <a:avLst/>
          </a:prstGeom>
          <a:ln w="47625">
            <a:solidFill>
              <a:srgbClr val="C4C4CD"/>
            </a:solidFill>
            <a:tailEnd type="none"/>
          </a:ln>
        </p:spPr>
        <p:style>
          <a:lnRef idx="1">
            <a:schemeClr val="accent1"/>
          </a:lnRef>
          <a:fillRef idx="0">
            <a:schemeClr val="accent1"/>
          </a:fillRef>
          <a:effectRef idx="0">
            <a:schemeClr val="accent1"/>
          </a:effectRef>
          <a:fontRef idx="minor">
            <a:schemeClr val="tx1"/>
          </a:fontRef>
        </p:style>
      </p:cxnSp>
      <p:grpSp>
        <p:nvGrpSpPr>
          <p:cNvPr id="20" name="Group 4">
            <a:extLst>
              <a:ext uri="{FF2B5EF4-FFF2-40B4-BE49-F238E27FC236}">
                <a16:creationId xmlns:a16="http://schemas.microsoft.com/office/drawing/2014/main" id="{B357C117-2021-1A1C-75F5-E739004DF3E1}"/>
              </a:ext>
            </a:extLst>
          </p:cNvPr>
          <p:cNvGrpSpPr>
            <a:grpSpLocks noChangeAspect="1"/>
          </p:cNvGrpSpPr>
          <p:nvPr/>
        </p:nvGrpSpPr>
        <p:grpSpPr bwMode="auto">
          <a:xfrm>
            <a:off x="1096044" y="4684813"/>
            <a:ext cx="371122" cy="507498"/>
            <a:chOff x="215" y="1877"/>
            <a:chExt cx="664" cy="908"/>
          </a:xfrm>
          <a:solidFill>
            <a:schemeClr val="bg1"/>
          </a:solidFill>
        </p:grpSpPr>
        <p:sp>
          <p:nvSpPr>
            <p:cNvPr id="21" name="Freeform 5">
              <a:extLst>
                <a:ext uri="{FF2B5EF4-FFF2-40B4-BE49-F238E27FC236}">
                  <a16:creationId xmlns:a16="http://schemas.microsoft.com/office/drawing/2014/main" id="{F16F45B4-87EE-9873-961C-3293E6DC0A86}"/>
                </a:ext>
              </a:extLst>
            </p:cNvPr>
            <p:cNvSpPr>
              <a:spLocks noEditPoints="1"/>
            </p:cNvSpPr>
            <p:nvPr/>
          </p:nvSpPr>
          <p:spPr bwMode="auto">
            <a:xfrm>
              <a:off x="265" y="1937"/>
              <a:ext cx="564" cy="796"/>
            </a:xfrm>
            <a:custGeom>
              <a:avLst/>
              <a:gdLst>
                <a:gd name="T0" fmla="*/ 170 w 564"/>
                <a:gd name="T1" fmla="*/ 540 h 796"/>
                <a:gd name="T2" fmla="*/ 134 w 564"/>
                <a:gd name="T3" fmla="*/ 520 h 796"/>
                <a:gd name="T4" fmla="*/ 84 w 564"/>
                <a:gd name="T5" fmla="*/ 482 h 796"/>
                <a:gd name="T6" fmla="*/ 46 w 564"/>
                <a:gd name="T7" fmla="*/ 436 h 796"/>
                <a:gd name="T8" fmla="*/ 18 w 564"/>
                <a:gd name="T9" fmla="*/ 382 h 796"/>
                <a:gd name="T10" fmla="*/ 4 w 564"/>
                <a:gd name="T11" fmla="*/ 322 h 796"/>
                <a:gd name="T12" fmla="*/ 0 w 564"/>
                <a:gd name="T13" fmla="*/ 282 h 796"/>
                <a:gd name="T14" fmla="*/ 12 w 564"/>
                <a:gd name="T15" fmla="*/ 198 h 796"/>
                <a:gd name="T16" fmla="*/ 48 w 564"/>
                <a:gd name="T17" fmla="*/ 124 h 796"/>
                <a:gd name="T18" fmla="*/ 102 w 564"/>
                <a:gd name="T19" fmla="*/ 64 h 796"/>
                <a:gd name="T20" fmla="*/ 172 w 564"/>
                <a:gd name="T21" fmla="*/ 22 h 796"/>
                <a:gd name="T22" fmla="*/ 252 w 564"/>
                <a:gd name="T23" fmla="*/ 0 h 796"/>
                <a:gd name="T24" fmla="*/ 310 w 564"/>
                <a:gd name="T25" fmla="*/ 0 h 796"/>
                <a:gd name="T26" fmla="*/ 392 w 564"/>
                <a:gd name="T27" fmla="*/ 22 h 796"/>
                <a:gd name="T28" fmla="*/ 460 w 564"/>
                <a:gd name="T29" fmla="*/ 64 h 796"/>
                <a:gd name="T30" fmla="*/ 514 w 564"/>
                <a:gd name="T31" fmla="*/ 124 h 796"/>
                <a:gd name="T32" fmla="*/ 550 w 564"/>
                <a:gd name="T33" fmla="*/ 198 h 796"/>
                <a:gd name="T34" fmla="*/ 564 w 564"/>
                <a:gd name="T35" fmla="*/ 282 h 796"/>
                <a:gd name="T36" fmla="*/ 560 w 564"/>
                <a:gd name="T37" fmla="*/ 324 h 796"/>
                <a:gd name="T38" fmla="*/ 544 w 564"/>
                <a:gd name="T39" fmla="*/ 384 h 796"/>
                <a:gd name="T40" fmla="*/ 516 w 564"/>
                <a:gd name="T41" fmla="*/ 438 h 796"/>
                <a:gd name="T42" fmla="*/ 476 w 564"/>
                <a:gd name="T43" fmla="*/ 484 h 796"/>
                <a:gd name="T44" fmla="*/ 428 w 564"/>
                <a:gd name="T45" fmla="*/ 522 h 796"/>
                <a:gd name="T46" fmla="*/ 390 w 564"/>
                <a:gd name="T47" fmla="*/ 796 h 796"/>
                <a:gd name="T48" fmla="*/ 372 w 564"/>
                <a:gd name="T49" fmla="*/ 528 h 796"/>
                <a:gd name="T50" fmla="*/ 396 w 564"/>
                <a:gd name="T51" fmla="*/ 518 h 796"/>
                <a:gd name="T52" fmla="*/ 446 w 564"/>
                <a:gd name="T53" fmla="*/ 486 h 796"/>
                <a:gd name="T54" fmla="*/ 488 w 564"/>
                <a:gd name="T55" fmla="*/ 446 h 796"/>
                <a:gd name="T56" fmla="*/ 518 w 564"/>
                <a:gd name="T57" fmla="*/ 396 h 796"/>
                <a:gd name="T58" fmla="*/ 538 w 564"/>
                <a:gd name="T59" fmla="*/ 340 h 796"/>
                <a:gd name="T60" fmla="*/ 546 w 564"/>
                <a:gd name="T61" fmla="*/ 282 h 796"/>
                <a:gd name="T62" fmla="*/ 540 w 564"/>
                <a:gd name="T63" fmla="*/ 228 h 796"/>
                <a:gd name="T64" fmla="*/ 514 w 564"/>
                <a:gd name="T65" fmla="*/ 156 h 796"/>
                <a:gd name="T66" fmla="*/ 468 w 564"/>
                <a:gd name="T67" fmla="*/ 94 h 796"/>
                <a:gd name="T68" fmla="*/ 408 w 564"/>
                <a:gd name="T69" fmla="*/ 50 h 796"/>
                <a:gd name="T70" fmla="*/ 334 w 564"/>
                <a:gd name="T71" fmla="*/ 22 h 796"/>
                <a:gd name="T72" fmla="*/ 282 w 564"/>
                <a:gd name="T73" fmla="*/ 18 h 796"/>
                <a:gd name="T74" fmla="*/ 204 w 564"/>
                <a:gd name="T75" fmla="*/ 30 h 796"/>
                <a:gd name="T76" fmla="*/ 134 w 564"/>
                <a:gd name="T77" fmla="*/ 62 h 796"/>
                <a:gd name="T78" fmla="*/ 78 w 564"/>
                <a:gd name="T79" fmla="*/ 114 h 796"/>
                <a:gd name="T80" fmla="*/ 38 w 564"/>
                <a:gd name="T81" fmla="*/ 178 h 796"/>
                <a:gd name="T82" fmla="*/ 20 w 564"/>
                <a:gd name="T83" fmla="*/ 254 h 796"/>
                <a:gd name="T84" fmla="*/ 18 w 564"/>
                <a:gd name="T85" fmla="*/ 302 h 796"/>
                <a:gd name="T86" fmla="*/ 30 w 564"/>
                <a:gd name="T87" fmla="*/ 358 h 796"/>
                <a:gd name="T88" fmla="*/ 52 w 564"/>
                <a:gd name="T89" fmla="*/ 412 h 796"/>
                <a:gd name="T90" fmla="*/ 86 w 564"/>
                <a:gd name="T91" fmla="*/ 458 h 796"/>
                <a:gd name="T92" fmla="*/ 130 w 564"/>
                <a:gd name="T93" fmla="*/ 496 h 796"/>
                <a:gd name="T94" fmla="*/ 182 w 564"/>
                <a:gd name="T95" fmla="*/ 526 h 7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64" h="796">
                  <a:moveTo>
                    <a:pt x="390" y="796"/>
                  </a:moveTo>
                  <a:lnTo>
                    <a:pt x="170" y="796"/>
                  </a:lnTo>
                  <a:lnTo>
                    <a:pt x="170" y="540"/>
                  </a:lnTo>
                  <a:lnTo>
                    <a:pt x="170" y="540"/>
                  </a:lnTo>
                  <a:lnTo>
                    <a:pt x="152" y="530"/>
                  </a:lnTo>
                  <a:lnTo>
                    <a:pt x="134" y="520"/>
                  </a:lnTo>
                  <a:lnTo>
                    <a:pt x="116" y="508"/>
                  </a:lnTo>
                  <a:lnTo>
                    <a:pt x="100" y="496"/>
                  </a:lnTo>
                  <a:lnTo>
                    <a:pt x="84" y="482"/>
                  </a:lnTo>
                  <a:lnTo>
                    <a:pt x="70" y="468"/>
                  </a:lnTo>
                  <a:lnTo>
                    <a:pt x="58" y="452"/>
                  </a:lnTo>
                  <a:lnTo>
                    <a:pt x="46" y="436"/>
                  </a:lnTo>
                  <a:lnTo>
                    <a:pt x="36" y="418"/>
                  </a:lnTo>
                  <a:lnTo>
                    <a:pt x="26" y="400"/>
                  </a:lnTo>
                  <a:lnTo>
                    <a:pt x="18" y="382"/>
                  </a:lnTo>
                  <a:lnTo>
                    <a:pt x="12" y="362"/>
                  </a:lnTo>
                  <a:lnTo>
                    <a:pt x="6" y="344"/>
                  </a:lnTo>
                  <a:lnTo>
                    <a:pt x="4" y="322"/>
                  </a:lnTo>
                  <a:lnTo>
                    <a:pt x="0" y="302"/>
                  </a:lnTo>
                  <a:lnTo>
                    <a:pt x="0" y="282"/>
                  </a:lnTo>
                  <a:lnTo>
                    <a:pt x="0" y="282"/>
                  </a:lnTo>
                  <a:lnTo>
                    <a:pt x="2" y="252"/>
                  </a:lnTo>
                  <a:lnTo>
                    <a:pt x="6" y="224"/>
                  </a:lnTo>
                  <a:lnTo>
                    <a:pt x="12" y="198"/>
                  </a:lnTo>
                  <a:lnTo>
                    <a:pt x="22" y="172"/>
                  </a:lnTo>
                  <a:lnTo>
                    <a:pt x="34" y="146"/>
                  </a:lnTo>
                  <a:lnTo>
                    <a:pt x="48" y="124"/>
                  </a:lnTo>
                  <a:lnTo>
                    <a:pt x="64" y="102"/>
                  </a:lnTo>
                  <a:lnTo>
                    <a:pt x="82" y="82"/>
                  </a:lnTo>
                  <a:lnTo>
                    <a:pt x="102" y="64"/>
                  </a:lnTo>
                  <a:lnTo>
                    <a:pt x="124" y="48"/>
                  </a:lnTo>
                  <a:lnTo>
                    <a:pt x="148" y="34"/>
                  </a:lnTo>
                  <a:lnTo>
                    <a:pt x="172" y="22"/>
                  </a:lnTo>
                  <a:lnTo>
                    <a:pt x="198" y="12"/>
                  </a:lnTo>
                  <a:lnTo>
                    <a:pt x="224" y="6"/>
                  </a:lnTo>
                  <a:lnTo>
                    <a:pt x="252" y="0"/>
                  </a:lnTo>
                  <a:lnTo>
                    <a:pt x="282" y="0"/>
                  </a:lnTo>
                  <a:lnTo>
                    <a:pt x="282" y="0"/>
                  </a:lnTo>
                  <a:lnTo>
                    <a:pt x="310" y="0"/>
                  </a:lnTo>
                  <a:lnTo>
                    <a:pt x="338" y="6"/>
                  </a:lnTo>
                  <a:lnTo>
                    <a:pt x="366" y="12"/>
                  </a:lnTo>
                  <a:lnTo>
                    <a:pt x="392" y="22"/>
                  </a:lnTo>
                  <a:lnTo>
                    <a:pt x="416" y="34"/>
                  </a:lnTo>
                  <a:lnTo>
                    <a:pt x="438" y="48"/>
                  </a:lnTo>
                  <a:lnTo>
                    <a:pt x="460" y="64"/>
                  </a:lnTo>
                  <a:lnTo>
                    <a:pt x="480" y="82"/>
                  </a:lnTo>
                  <a:lnTo>
                    <a:pt x="498" y="102"/>
                  </a:lnTo>
                  <a:lnTo>
                    <a:pt x="514" y="124"/>
                  </a:lnTo>
                  <a:lnTo>
                    <a:pt x="530" y="146"/>
                  </a:lnTo>
                  <a:lnTo>
                    <a:pt x="540" y="172"/>
                  </a:lnTo>
                  <a:lnTo>
                    <a:pt x="550" y="198"/>
                  </a:lnTo>
                  <a:lnTo>
                    <a:pt x="558" y="224"/>
                  </a:lnTo>
                  <a:lnTo>
                    <a:pt x="562" y="252"/>
                  </a:lnTo>
                  <a:lnTo>
                    <a:pt x="564" y="282"/>
                  </a:lnTo>
                  <a:lnTo>
                    <a:pt x="564" y="282"/>
                  </a:lnTo>
                  <a:lnTo>
                    <a:pt x="562" y="302"/>
                  </a:lnTo>
                  <a:lnTo>
                    <a:pt x="560" y="324"/>
                  </a:lnTo>
                  <a:lnTo>
                    <a:pt x="556" y="344"/>
                  </a:lnTo>
                  <a:lnTo>
                    <a:pt x="550" y="364"/>
                  </a:lnTo>
                  <a:lnTo>
                    <a:pt x="544" y="384"/>
                  </a:lnTo>
                  <a:lnTo>
                    <a:pt x="536" y="402"/>
                  </a:lnTo>
                  <a:lnTo>
                    <a:pt x="526" y="420"/>
                  </a:lnTo>
                  <a:lnTo>
                    <a:pt x="516" y="438"/>
                  </a:lnTo>
                  <a:lnTo>
                    <a:pt x="504" y="454"/>
                  </a:lnTo>
                  <a:lnTo>
                    <a:pt x="492" y="470"/>
                  </a:lnTo>
                  <a:lnTo>
                    <a:pt x="476" y="484"/>
                  </a:lnTo>
                  <a:lnTo>
                    <a:pt x="462" y="498"/>
                  </a:lnTo>
                  <a:lnTo>
                    <a:pt x="446" y="510"/>
                  </a:lnTo>
                  <a:lnTo>
                    <a:pt x="428" y="522"/>
                  </a:lnTo>
                  <a:lnTo>
                    <a:pt x="410" y="532"/>
                  </a:lnTo>
                  <a:lnTo>
                    <a:pt x="390" y="540"/>
                  </a:lnTo>
                  <a:lnTo>
                    <a:pt x="390" y="796"/>
                  </a:lnTo>
                  <a:close/>
                  <a:moveTo>
                    <a:pt x="188" y="778"/>
                  </a:moveTo>
                  <a:lnTo>
                    <a:pt x="372" y="778"/>
                  </a:lnTo>
                  <a:lnTo>
                    <a:pt x="372" y="528"/>
                  </a:lnTo>
                  <a:lnTo>
                    <a:pt x="378" y="526"/>
                  </a:lnTo>
                  <a:lnTo>
                    <a:pt x="378" y="526"/>
                  </a:lnTo>
                  <a:lnTo>
                    <a:pt x="396" y="518"/>
                  </a:lnTo>
                  <a:lnTo>
                    <a:pt x="414" y="508"/>
                  </a:lnTo>
                  <a:lnTo>
                    <a:pt x="430" y="498"/>
                  </a:lnTo>
                  <a:lnTo>
                    <a:pt x="446" y="486"/>
                  </a:lnTo>
                  <a:lnTo>
                    <a:pt x="462" y="474"/>
                  </a:lnTo>
                  <a:lnTo>
                    <a:pt x="476" y="460"/>
                  </a:lnTo>
                  <a:lnTo>
                    <a:pt x="488" y="446"/>
                  </a:lnTo>
                  <a:lnTo>
                    <a:pt x="500" y="430"/>
                  </a:lnTo>
                  <a:lnTo>
                    <a:pt x="510" y="414"/>
                  </a:lnTo>
                  <a:lnTo>
                    <a:pt x="518" y="396"/>
                  </a:lnTo>
                  <a:lnTo>
                    <a:pt x="526" y="378"/>
                  </a:lnTo>
                  <a:lnTo>
                    <a:pt x="534" y="360"/>
                  </a:lnTo>
                  <a:lnTo>
                    <a:pt x="538" y="340"/>
                  </a:lnTo>
                  <a:lnTo>
                    <a:pt x="542" y="322"/>
                  </a:lnTo>
                  <a:lnTo>
                    <a:pt x="544" y="302"/>
                  </a:lnTo>
                  <a:lnTo>
                    <a:pt x="546" y="282"/>
                  </a:lnTo>
                  <a:lnTo>
                    <a:pt x="546" y="282"/>
                  </a:lnTo>
                  <a:lnTo>
                    <a:pt x="544" y="254"/>
                  </a:lnTo>
                  <a:lnTo>
                    <a:pt x="540" y="228"/>
                  </a:lnTo>
                  <a:lnTo>
                    <a:pt x="534" y="202"/>
                  </a:lnTo>
                  <a:lnTo>
                    <a:pt x="524" y="178"/>
                  </a:lnTo>
                  <a:lnTo>
                    <a:pt x="514" y="156"/>
                  </a:lnTo>
                  <a:lnTo>
                    <a:pt x="500" y="134"/>
                  </a:lnTo>
                  <a:lnTo>
                    <a:pt x="484" y="114"/>
                  </a:lnTo>
                  <a:lnTo>
                    <a:pt x="468" y="94"/>
                  </a:lnTo>
                  <a:lnTo>
                    <a:pt x="450" y="78"/>
                  </a:lnTo>
                  <a:lnTo>
                    <a:pt x="428" y="62"/>
                  </a:lnTo>
                  <a:lnTo>
                    <a:pt x="408" y="50"/>
                  </a:lnTo>
                  <a:lnTo>
                    <a:pt x="384" y="38"/>
                  </a:lnTo>
                  <a:lnTo>
                    <a:pt x="360" y="30"/>
                  </a:lnTo>
                  <a:lnTo>
                    <a:pt x="334" y="22"/>
                  </a:lnTo>
                  <a:lnTo>
                    <a:pt x="308" y="18"/>
                  </a:lnTo>
                  <a:lnTo>
                    <a:pt x="282" y="18"/>
                  </a:lnTo>
                  <a:lnTo>
                    <a:pt x="282" y="18"/>
                  </a:lnTo>
                  <a:lnTo>
                    <a:pt x="254" y="18"/>
                  </a:lnTo>
                  <a:lnTo>
                    <a:pt x="228" y="22"/>
                  </a:lnTo>
                  <a:lnTo>
                    <a:pt x="204" y="30"/>
                  </a:lnTo>
                  <a:lnTo>
                    <a:pt x="180" y="38"/>
                  </a:lnTo>
                  <a:lnTo>
                    <a:pt x="156" y="50"/>
                  </a:lnTo>
                  <a:lnTo>
                    <a:pt x="134" y="62"/>
                  </a:lnTo>
                  <a:lnTo>
                    <a:pt x="114" y="78"/>
                  </a:lnTo>
                  <a:lnTo>
                    <a:pt x="96" y="94"/>
                  </a:lnTo>
                  <a:lnTo>
                    <a:pt x="78" y="114"/>
                  </a:lnTo>
                  <a:lnTo>
                    <a:pt x="64" y="134"/>
                  </a:lnTo>
                  <a:lnTo>
                    <a:pt x="50" y="156"/>
                  </a:lnTo>
                  <a:lnTo>
                    <a:pt x="38" y="178"/>
                  </a:lnTo>
                  <a:lnTo>
                    <a:pt x="30" y="202"/>
                  </a:lnTo>
                  <a:lnTo>
                    <a:pt x="24" y="228"/>
                  </a:lnTo>
                  <a:lnTo>
                    <a:pt x="20" y="254"/>
                  </a:lnTo>
                  <a:lnTo>
                    <a:pt x="18" y="282"/>
                  </a:lnTo>
                  <a:lnTo>
                    <a:pt x="18" y="282"/>
                  </a:lnTo>
                  <a:lnTo>
                    <a:pt x="18" y="302"/>
                  </a:lnTo>
                  <a:lnTo>
                    <a:pt x="20" y="320"/>
                  </a:lnTo>
                  <a:lnTo>
                    <a:pt x="24" y="340"/>
                  </a:lnTo>
                  <a:lnTo>
                    <a:pt x="30" y="358"/>
                  </a:lnTo>
                  <a:lnTo>
                    <a:pt x="36" y="378"/>
                  </a:lnTo>
                  <a:lnTo>
                    <a:pt x="44" y="394"/>
                  </a:lnTo>
                  <a:lnTo>
                    <a:pt x="52" y="412"/>
                  </a:lnTo>
                  <a:lnTo>
                    <a:pt x="62" y="428"/>
                  </a:lnTo>
                  <a:lnTo>
                    <a:pt x="74" y="444"/>
                  </a:lnTo>
                  <a:lnTo>
                    <a:pt x="86" y="458"/>
                  </a:lnTo>
                  <a:lnTo>
                    <a:pt x="100" y="472"/>
                  </a:lnTo>
                  <a:lnTo>
                    <a:pt x="114" y="486"/>
                  </a:lnTo>
                  <a:lnTo>
                    <a:pt x="130" y="496"/>
                  </a:lnTo>
                  <a:lnTo>
                    <a:pt x="146" y="508"/>
                  </a:lnTo>
                  <a:lnTo>
                    <a:pt x="164" y="516"/>
                  </a:lnTo>
                  <a:lnTo>
                    <a:pt x="182" y="526"/>
                  </a:lnTo>
                  <a:lnTo>
                    <a:pt x="188" y="528"/>
                  </a:lnTo>
                  <a:lnTo>
                    <a:pt x="188" y="77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392" tIns="45696" rIns="91392" bIns="45696" numCol="1" anchor="t" anchorCtr="0" compatLnSpc="1">
              <a:prstTxWarp prst="textNoShape">
                <a:avLst/>
              </a:prstTxWarp>
            </a:bodyPr>
            <a:lstStyle/>
            <a:p>
              <a:pPr marL="0" marR="0" lvl="0" indent="0" algn="l" defTabSz="913943" rtl="0" eaLnBrk="1" fontAlgn="auto" latinLnBrk="0" hangingPunct="1">
                <a:lnSpc>
                  <a:spcPct val="100000"/>
                </a:lnSpc>
                <a:spcBef>
                  <a:spcPts val="0"/>
                </a:spcBef>
                <a:spcAft>
                  <a:spcPts val="0"/>
                </a:spcAft>
                <a:buClrTx/>
                <a:buSzTx/>
                <a:buFontTx/>
                <a:buNone/>
                <a:tabLst/>
                <a:defRPr/>
              </a:pPr>
              <a:endParaRPr kumimoji="0" lang="en-IN" sz="1799" b="0" i="0" u="none" strike="noStrike" kern="1200" cap="none" spc="0" normalizeH="0" baseline="0" noProof="0">
                <a:ln>
                  <a:noFill/>
                </a:ln>
                <a:solidFill>
                  <a:srgbClr val="2E2E38"/>
                </a:solidFill>
                <a:effectLst/>
                <a:uLnTx/>
                <a:uFillTx/>
                <a:latin typeface="EYInterstate Light"/>
                <a:ea typeface="+mn-ea"/>
                <a:cs typeface="+mn-cs"/>
              </a:endParaRPr>
            </a:p>
          </p:txBody>
        </p:sp>
        <p:sp>
          <p:nvSpPr>
            <p:cNvPr id="22" name="Freeform 6">
              <a:extLst>
                <a:ext uri="{FF2B5EF4-FFF2-40B4-BE49-F238E27FC236}">
                  <a16:creationId xmlns:a16="http://schemas.microsoft.com/office/drawing/2014/main" id="{428C9E13-A16A-7595-1AEB-2DC9FDB21D56}"/>
                </a:ext>
              </a:extLst>
            </p:cNvPr>
            <p:cNvSpPr>
              <a:spLocks noEditPoints="1"/>
            </p:cNvSpPr>
            <p:nvPr/>
          </p:nvSpPr>
          <p:spPr bwMode="auto">
            <a:xfrm>
              <a:off x="489" y="2715"/>
              <a:ext cx="114" cy="70"/>
            </a:xfrm>
            <a:custGeom>
              <a:avLst/>
              <a:gdLst>
                <a:gd name="T0" fmla="*/ 86 w 114"/>
                <a:gd name="T1" fmla="*/ 70 h 70"/>
                <a:gd name="T2" fmla="*/ 30 w 114"/>
                <a:gd name="T3" fmla="*/ 70 h 70"/>
                <a:gd name="T4" fmla="*/ 0 w 114"/>
                <a:gd name="T5" fmla="*/ 0 h 70"/>
                <a:gd name="T6" fmla="*/ 114 w 114"/>
                <a:gd name="T7" fmla="*/ 0 h 70"/>
                <a:gd name="T8" fmla="*/ 86 w 114"/>
                <a:gd name="T9" fmla="*/ 70 h 70"/>
                <a:gd name="T10" fmla="*/ 42 w 114"/>
                <a:gd name="T11" fmla="*/ 52 h 70"/>
                <a:gd name="T12" fmla="*/ 74 w 114"/>
                <a:gd name="T13" fmla="*/ 52 h 70"/>
                <a:gd name="T14" fmla="*/ 88 w 114"/>
                <a:gd name="T15" fmla="*/ 18 h 70"/>
                <a:gd name="T16" fmla="*/ 28 w 114"/>
                <a:gd name="T17" fmla="*/ 18 h 70"/>
                <a:gd name="T18" fmla="*/ 42 w 114"/>
                <a:gd name="T19" fmla="*/ 52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4" h="70">
                  <a:moveTo>
                    <a:pt x="86" y="70"/>
                  </a:moveTo>
                  <a:lnTo>
                    <a:pt x="30" y="70"/>
                  </a:lnTo>
                  <a:lnTo>
                    <a:pt x="0" y="0"/>
                  </a:lnTo>
                  <a:lnTo>
                    <a:pt x="114" y="0"/>
                  </a:lnTo>
                  <a:lnTo>
                    <a:pt x="86" y="70"/>
                  </a:lnTo>
                  <a:close/>
                  <a:moveTo>
                    <a:pt x="42" y="52"/>
                  </a:moveTo>
                  <a:lnTo>
                    <a:pt x="74" y="52"/>
                  </a:lnTo>
                  <a:lnTo>
                    <a:pt x="88" y="18"/>
                  </a:lnTo>
                  <a:lnTo>
                    <a:pt x="28" y="18"/>
                  </a:lnTo>
                  <a:lnTo>
                    <a:pt x="42" y="5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392" tIns="45696" rIns="91392" bIns="45696" numCol="1" anchor="t" anchorCtr="0" compatLnSpc="1">
              <a:prstTxWarp prst="textNoShape">
                <a:avLst/>
              </a:prstTxWarp>
            </a:bodyPr>
            <a:lstStyle/>
            <a:p>
              <a:pPr marL="0" marR="0" lvl="0" indent="0" algn="l" defTabSz="913943" rtl="0" eaLnBrk="1" fontAlgn="auto" latinLnBrk="0" hangingPunct="1">
                <a:lnSpc>
                  <a:spcPct val="100000"/>
                </a:lnSpc>
                <a:spcBef>
                  <a:spcPts val="0"/>
                </a:spcBef>
                <a:spcAft>
                  <a:spcPts val="0"/>
                </a:spcAft>
                <a:buClrTx/>
                <a:buSzTx/>
                <a:buFontTx/>
                <a:buNone/>
                <a:tabLst/>
                <a:defRPr/>
              </a:pPr>
              <a:endParaRPr kumimoji="0" lang="en-IN" sz="1799" b="0" i="0" u="none" strike="noStrike" kern="1200" cap="none" spc="0" normalizeH="0" baseline="0" noProof="0">
                <a:ln>
                  <a:noFill/>
                </a:ln>
                <a:solidFill>
                  <a:srgbClr val="2E2E38"/>
                </a:solidFill>
                <a:effectLst/>
                <a:uLnTx/>
                <a:uFillTx/>
                <a:latin typeface="EYInterstate Light"/>
                <a:ea typeface="+mn-ea"/>
                <a:cs typeface="+mn-cs"/>
              </a:endParaRPr>
            </a:p>
          </p:txBody>
        </p:sp>
        <p:sp>
          <p:nvSpPr>
            <p:cNvPr id="23" name="Rectangle 7">
              <a:extLst>
                <a:ext uri="{FF2B5EF4-FFF2-40B4-BE49-F238E27FC236}">
                  <a16:creationId xmlns:a16="http://schemas.microsoft.com/office/drawing/2014/main" id="{7E1D89AC-0EB5-8386-A197-F0BD27ADEE56}"/>
                </a:ext>
              </a:extLst>
            </p:cNvPr>
            <p:cNvSpPr>
              <a:spLocks noChangeArrowheads="1"/>
            </p:cNvSpPr>
            <p:nvPr/>
          </p:nvSpPr>
          <p:spPr bwMode="auto">
            <a:xfrm>
              <a:off x="389" y="2551"/>
              <a:ext cx="314" cy="1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392" tIns="45696" rIns="91392" bIns="45696" numCol="1" anchor="t" anchorCtr="0" compatLnSpc="1">
              <a:prstTxWarp prst="textNoShape">
                <a:avLst/>
              </a:prstTxWarp>
            </a:bodyPr>
            <a:lstStyle/>
            <a:p>
              <a:pPr marL="0" marR="0" lvl="0" indent="0" algn="l" defTabSz="913943" rtl="0" eaLnBrk="1" fontAlgn="auto" latinLnBrk="0" hangingPunct="1">
                <a:lnSpc>
                  <a:spcPct val="100000"/>
                </a:lnSpc>
                <a:spcBef>
                  <a:spcPts val="0"/>
                </a:spcBef>
                <a:spcAft>
                  <a:spcPts val="0"/>
                </a:spcAft>
                <a:buClrTx/>
                <a:buSzTx/>
                <a:buFontTx/>
                <a:buNone/>
                <a:tabLst/>
                <a:defRPr/>
              </a:pPr>
              <a:endParaRPr kumimoji="0" lang="en-IN" sz="1799" b="0" i="0" u="none" strike="noStrike" kern="1200" cap="none" spc="0" normalizeH="0" baseline="0" noProof="0">
                <a:ln>
                  <a:noFill/>
                </a:ln>
                <a:solidFill>
                  <a:srgbClr val="2E2E38"/>
                </a:solidFill>
                <a:effectLst/>
                <a:uLnTx/>
                <a:uFillTx/>
                <a:latin typeface="EYInterstate Light"/>
                <a:ea typeface="+mn-ea"/>
                <a:cs typeface="+mn-cs"/>
              </a:endParaRPr>
            </a:p>
          </p:txBody>
        </p:sp>
        <p:sp>
          <p:nvSpPr>
            <p:cNvPr id="24" name="Rectangle 8">
              <a:extLst>
                <a:ext uri="{FF2B5EF4-FFF2-40B4-BE49-F238E27FC236}">
                  <a16:creationId xmlns:a16="http://schemas.microsoft.com/office/drawing/2014/main" id="{08592894-173E-6B7B-59DD-3729D7634DB3}"/>
                </a:ext>
              </a:extLst>
            </p:cNvPr>
            <p:cNvSpPr>
              <a:spLocks noChangeArrowheads="1"/>
            </p:cNvSpPr>
            <p:nvPr/>
          </p:nvSpPr>
          <p:spPr bwMode="auto">
            <a:xfrm>
              <a:off x="389" y="2601"/>
              <a:ext cx="314" cy="1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392" tIns="45696" rIns="91392" bIns="45696" numCol="1" anchor="t" anchorCtr="0" compatLnSpc="1">
              <a:prstTxWarp prst="textNoShape">
                <a:avLst/>
              </a:prstTxWarp>
            </a:bodyPr>
            <a:lstStyle/>
            <a:p>
              <a:pPr marL="0" marR="0" lvl="0" indent="0" algn="l" defTabSz="913943" rtl="0" eaLnBrk="1" fontAlgn="auto" latinLnBrk="0" hangingPunct="1">
                <a:lnSpc>
                  <a:spcPct val="100000"/>
                </a:lnSpc>
                <a:spcBef>
                  <a:spcPts val="0"/>
                </a:spcBef>
                <a:spcAft>
                  <a:spcPts val="0"/>
                </a:spcAft>
                <a:buClrTx/>
                <a:buSzTx/>
                <a:buFontTx/>
                <a:buNone/>
                <a:tabLst/>
                <a:defRPr/>
              </a:pPr>
              <a:endParaRPr kumimoji="0" lang="en-IN" sz="1799" b="0" i="0" u="none" strike="noStrike" kern="1200" cap="none" spc="0" normalizeH="0" baseline="0" noProof="0">
                <a:ln>
                  <a:noFill/>
                </a:ln>
                <a:solidFill>
                  <a:srgbClr val="2E2E38"/>
                </a:solidFill>
                <a:effectLst/>
                <a:uLnTx/>
                <a:uFillTx/>
                <a:latin typeface="EYInterstate Light"/>
                <a:ea typeface="+mn-ea"/>
                <a:cs typeface="+mn-cs"/>
              </a:endParaRPr>
            </a:p>
          </p:txBody>
        </p:sp>
        <p:sp>
          <p:nvSpPr>
            <p:cNvPr id="25" name="Rectangle 9">
              <a:extLst>
                <a:ext uri="{FF2B5EF4-FFF2-40B4-BE49-F238E27FC236}">
                  <a16:creationId xmlns:a16="http://schemas.microsoft.com/office/drawing/2014/main" id="{E35C27EB-CD89-990A-A666-9ECB5B35066B}"/>
                </a:ext>
              </a:extLst>
            </p:cNvPr>
            <p:cNvSpPr>
              <a:spLocks noChangeArrowheads="1"/>
            </p:cNvSpPr>
            <p:nvPr/>
          </p:nvSpPr>
          <p:spPr bwMode="auto">
            <a:xfrm>
              <a:off x="389" y="2653"/>
              <a:ext cx="314" cy="1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392" tIns="45696" rIns="91392" bIns="45696" numCol="1" anchor="t" anchorCtr="0" compatLnSpc="1">
              <a:prstTxWarp prst="textNoShape">
                <a:avLst/>
              </a:prstTxWarp>
            </a:bodyPr>
            <a:lstStyle/>
            <a:p>
              <a:pPr marL="0" marR="0" lvl="0" indent="0" algn="l" defTabSz="913943" rtl="0" eaLnBrk="1" fontAlgn="auto" latinLnBrk="0" hangingPunct="1">
                <a:lnSpc>
                  <a:spcPct val="100000"/>
                </a:lnSpc>
                <a:spcBef>
                  <a:spcPts val="0"/>
                </a:spcBef>
                <a:spcAft>
                  <a:spcPts val="0"/>
                </a:spcAft>
                <a:buClrTx/>
                <a:buSzTx/>
                <a:buFontTx/>
                <a:buNone/>
                <a:tabLst/>
                <a:defRPr/>
              </a:pPr>
              <a:endParaRPr kumimoji="0" lang="en-IN" sz="1799" b="0" i="0" u="none" strike="noStrike" kern="1200" cap="none" spc="0" normalizeH="0" baseline="0" noProof="0">
                <a:ln>
                  <a:noFill/>
                </a:ln>
                <a:solidFill>
                  <a:srgbClr val="2E2E38"/>
                </a:solidFill>
                <a:effectLst/>
                <a:uLnTx/>
                <a:uFillTx/>
                <a:latin typeface="EYInterstate Light"/>
                <a:ea typeface="+mn-ea"/>
                <a:cs typeface="+mn-cs"/>
              </a:endParaRPr>
            </a:p>
          </p:txBody>
        </p:sp>
        <p:sp>
          <p:nvSpPr>
            <p:cNvPr id="26" name="Rectangle 10">
              <a:extLst>
                <a:ext uri="{FF2B5EF4-FFF2-40B4-BE49-F238E27FC236}">
                  <a16:creationId xmlns:a16="http://schemas.microsoft.com/office/drawing/2014/main" id="{47E08B38-AAA3-ABAA-7C2E-6B74ECD8229C}"/>
                </a:ext>
              </a:extLst>
            </p:cNvPr>
            <p:cNvSpPr>
              <a:spLocks noChangeArrowheads="1"/>
            </p:cNvSpPr>
            <p:nvPr/>
          </p:nvSpPr>
          <p:spPr bwMode="auto">
            <a:xfrm>
              <a:off x="369" y="1925"/>
              <a:ext cx="18" cy="3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392" tIns="45696" rIns="91392" bIns="45696" numCol="1" anchor="t" anchorCtr="0" compatLnSpc="1">
              <a:prstTxWarp prst="textNoShape">
                <a:avLst/>
              </a:prstTxWarp>
            </a:bodyPr>
            <a:lstStyle/>
            <a:p>
              <a:pPr marL="0" marR="0" lvl="0" indent="0" algn="l" defTabSz="913943" rtl="0" eaLnBrk="1" fontAlgn="auto" latinLnBrk="0" hangingPunct="1">
                <a:lnSpc>
                  <a:spcPct val="100000"/>
                </a:lnSpc>
                <a:spcBef>
                  <a:spcPts val="0"/>
                </a:spcBef>
                <a:spcAft>
                  <a:spcPts val="0"/>
                </a:spcAft>
                <a:buClrTx/>
                <a:buSzTx/>
                <a:buFontTx/>
                <a:buNone/>
                <a:tabLst/>
                <a:defRPr/>
              </a:pPr>
              <a:endParaRPr kumimoji="0" lang="en-IN" sz="1799" b="0" i="0" u="none" strike="noStrike" kern="1200" cap="none" spc="0" normalizeH="0" baseline="0" noProof="0">
                <a:ln>
                  <a:noFill/>
                </a:ln>
                <a:solidFill>
                  <a:srgbClr val="2E2E38"/>
                </a:solidFill>
                <a:effectLst/>
                <a:uLnTx/>
                <a:uFillTx/>
                <a:latin typeface="EYInterstate Light"/>
                <a:ea typeface="+mn-ea"/>
                <a:cs typeface="+mn-cs"/>
              </a:endParaRPr>
            </a:p>
          </p:txBody>
        </p:sp>
        <p:sp>
          <p:nvSpPr>
            <p:cNvPr id="27" name="Rectangle 11">
              <a:extLst>
                <a:ext uri="{FF2B5EF4-FFF2-40B4-BE49-F238E27FC236}">
                  <a16:creationId xmlns:a16="http://schemas.microsoft.com/office/drawing/2014/main" id="{C6BAF563-4A02-BD58-1047-5FAE5FCB421F}"/>
                </a:ext>
              </a:extLst>
            </p:cNvPr>
            <p:cNvSpPr>
              <a:spLocks noChangeArrowheads="1"/>
            </p:cNvSpPr>
            <p:nvPr/>
          </p:nvSpPr>
          <p:spPr bwMode="auto">
            <a:xfrm>
              <a:off x="251" y="2031"/>
              <a:ext cx="18" cy="3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392" tIns="45696" rIns="91392" bIns="45696" numCol="1" anchor="t" anchorCtr="0" compatLnSpc="1">
              <a:prstTxWarp prst="textNoShape">
                <a:avLst/>
              </a:prstTxWarp>
            </a:bodyPr>
            <a:lstStyle/>
            <a:p>
              <a:pPr marL="0" marR="0" lvl="0" indent="0" algn="l" defTabSz="913943" rtl="0" eaLnBrk="1" fontAlgn="auto" latinLnBrk="0" hangingPunct="1">
                <a:lnSpc>
                  <a:spcPct val="100000"/>
                </a:lnSpc>
                <a:spcBef>
                  <a:spcPts val="0"/>
                </a:spcBef>
                <a:spcAft>
                  <a:spcPts val="0"/>
                </a:spcAft>
                <a:buClrTx/>
                <a:buSzTx/>
                <a:buFontTx/>
                <a:buNone/>
                <a:tabLst/>
                <a:defRPr/>
              </a:pPr>
              <a:endParaRPr kumimoji="0" lang="en-IN" sz="1799" b="0" i="0" u="none" strike="noStrike" kern="1200" cap="none" spc="0" normalizeH="0" baseline="0" noProof="0">
                <a:ln>
                  <a:noFill/>
                </a:ln>
                <a:solidFill>
                  <a:srgbClr val="2E2E38"/>
                </a:solidFill>
                <a:effectLst/>
                <a:uLnTx/>
                <a:uFillTx/>
                <a:latin typeface="EYInterstate Light"/>
                <a:ea typeface="+mn-ea"/>
                <a:cs typeface="+mn-cs"/>
              </a:endParaRPr>
            </a:p>
          </p:txBody>
        </p:sp>
        <p:sp>
          <p:nvSpPr>
            <p:cNvPr id="28" name="Rectangle 12">
              <a:extLst>
                <a:ext uri="{FF2B5EF4-FFF2-40B4-BE49-F238E27FC236}">
                  <a16:creationId xmlns:a16="http://schemas.microsoft.com/office/drawing/2014/main" id="{AF086F41-4E30-19B5-7A2D-4CF3CD653556}"/>
                </a:ext>
              </a:extLst>
            </p:cNvPr>
            <p:cNvSpPr>
              <a:spLocks noChangeArrowheads="1"/>
            </p:cNvSpPr>
            <p:nvPr/>
          </p:nvSpPr>
          <p:spPr bwMode="auto">
            <a:xfrm>
              <a:off x="537" y="1877"/>
              <a:ext cx="18" cy="3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392" tIns="45696" rIns="91392" bIns="45696" numCol="1" anchor="t" anchorCtr="0" compatLnSpc="1">
              <a:prstTxWarp prst="textNoShape">
                <a:avLst/>
              </a:prstTxWarp>
            </a:bodyPr>
            <a:lstStyle/>
            <a:p>
              <a:pPr marL="0" marR="0" lvl="0" indent="0" algn="l" defTabSz="913943" rtl="0" eaLnBrk="1" fontAlgn="auto" latinLnBrk="0" hangingPunct="1">
                <a:lnSpc>
                  <a:spcPct val="100000"/>
                </a:lnSpc>
                <a:spcBef>
                  <a:spcPts val="0"/>
                </a:spcBef>
                <a:spcAft>
                  <a:spcPts val="0"/>
                </a:spcAft>
                <a:buClrTx/>
                <a:buSzTx/>
                <a:buFontTx/>
                <a:buNone/>
                <a:tabLst/>
                <a:defRPr/>
              </a:pPr>
              <a:endParaRPr kumimoji="0" lang="en-IN" sz="1799" b="0" i="0" u="none" strike="noStrike" kern="1200" cap="none" spc="0" normalizeH="0" baseline="0" noProof="0">
                <a:ln>
                  <a:noFill/>
                </a:ln>
                <a:solidFill>
                  <a:srgbClr val="2E2E38"/>
                </a:solidFill>
                <a:effectLst/>
                <a:uLnTx/>
                <a:uFillTx/>
                <a:latin typeface="EYInterstate Light"/>
                <a:ea typeface="+mn-ea"/>
                <a:cs typeface="+mn-cs"/>
              </a:endParaRPr>
            </a:p>
          </p:txBody>
        </p:sp>
        <p:sp>
          <p:nvSpPr>
            <p:cNvPr id="29" name="Rectangle 13">
              <a:extLst>
                <a:ext uri="{FF2B5EF4-FFF2-40B4-BE49-F238E27FC236}">
                  <a16:creationId xmlns:a16="http://schemas.microsoft.com/office/drawing/2014/main" id="{F380A9A7-A482-0096-13A5-E7F8B2FCCD01}"/>
                </a:ext>
              </a:extLst>
            </p:cNvPr>
            <p:cNvSpPr>
              <a:spLocks noChangeArrowheads="1"/>
            </p:cNvSpPr>
            <p:nvPr/>
          </p:nvSpPr>
          <p:spPr bwMode="auto">
            <a:xfrm>
              <a:off x="709" y="1925"/>
              <a:ext cx="18" cy="3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392" tIns="45696" rIns="91392" bIns="45696" numCol="1" anchor="t" anchorCtr="0" compatLnSpc="1">
              <a:prstTxWarp prst="textNoShape">
                <a:avLst/>
              </a:prstTxWarp>
            </a:bodyPr>
            <a:lstStyle/>
            <a:p>
              <a:pPr marL="0" marR="0" lvl="0" indent="0" algn="l" defTabSz="913943" rtl="0" eaLnBrk="1" fontAlgn="auto" latinLnBrk="0" hangingPunct="1">
                <a:lnSpc>
                  <a:spcPct val="100000"/>
                </a:lnSpc>
                <a:spcBef>
                  <a:spcPts val="0"/>
                </a:spcBef>
                <a:spcAft>
                  <a:spcPts val="0"/>
                </a:spcAft>
                <a:buClrTx/>
                <a:buSzTx/>
                <a:buFontTx/>
                <a:buNone/>
                <a:tabLst/>
                <a:defRPr/>
              </a:pPr>
              <a:endParaRPr kumimoji="0" lang="en-IN" sz="1799" b="0" i="0" u="none" strike="noStrike" kern="1200" cap="none" spc="0" normalizeH="0" baseline="0" noProof="0">
                <a:ln>
                  <a:noFill/>
                </a:ln>
                <a:solidFill>
                  <a:srgbClr val="2E2E38"/>
                </a:solidFill>
                <a:effectLst/>
                <a:uLnTx/>
                <a:uFillTx/>
                <a:latin typeface="EYInterstate Light"/>
                <a:ea typeface="+mn-ea"/>
                <a:cs typeface="+mn-cs"/>
              </a:endParaRPr>
            </a:p>
          </p:txBody>
        </p:sp>
        <p:sp>
          <p:nvSpPr>
            <p:cNvPr id="30" name="Rectangle 14">
              <a:extLst>
                <a:ext uri="{FF2B5EF4-FFF2-40B4-BE49-F238E27FC236}">
                  <a16:creationId xmlns:a16="http://schemas.microsoft.com/office/drawing/2014/main" id="{F0F105A9-4810-4C3B-C9DF-437B6DC51980}"/>
                </a:ext>
              </a:extLst>
            </p:cNvPr>
            <p:cNvSpPr>
              <a:spLocks noChangeArrowheads="1"/>
            </p:cNvSpPr>
            <p:nvPr/>
          </p:nvSpPr>
          <p:spPr bwMode="auto">
            <a:xfrm>
              <a:off x="813" y="2031"/>
              <a:ext cx="18" cy="3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392" tIns="45696" rIns="91392" bIns="45696" numCol="1" anchor="t" anchorCtr="0" compatLnSpc="1">
              <a:prstTxWarp prst="textNoShape">
                <a:avLst/>
              </a:prstTxWarp>
            </a:bodyPr>
            <a:lstStyle/>
            <a:p>
              <a:pPr marL="0" marR="0" lvl="0" indent="0" algn="l" defTabSz="913943" rtl="0" eaLnBrk="1" fontAlgn="auto" latinLnBrk="0" hangingPunct="1">
                <a:lnSpc>
                  <a:spcPct val="100000"/>
                </a:lnSpc>
                <a:spcBef>
                  <a:spcPts val="0"/>
                </a:spcBef>
                <a:spcAft>
                  <a:spcPts val="0"/>
                </a:spcAft>
                <a:buClrTx/>
                <a:buSzTx/>
                <a:buFontTx/>
                <a:buNone/>
                <a:tabLst/>
                <a:defRPr/>
              </a:pPr>
              <a:endParaRPr kumimoji="0" lang="en-IN" sz="1799" b="0" i="0" u="none" strike="noStrike" kern="1200" cap="none" spc="0" normalizeH="0" baseline="0" noProof="0">
                <a:ln>
                  <a:noFill/>
                </a:ln>
                <a:solidFill>
                  <a:srgbClr val="2E2E38"/>
                </a:solidFill>
                <a:effectLst/>
                <a:uLnTx/>
                <a:uFillTx/>
                <a:latin typeface="EYInterstate Light"/>
                <a:ea typeface="+mn-ea"/>
                <a:cs typeface="+mn-cs"/>
              </a:endParaRPr>
            </a:p>
          </p:txBody>
        </p:sp>
        <p:sp>
          <p:nvSpPr>
            <p:cNvPr id="31" name="Rectangle 15">
              <a:extLst>
                <a:ext uri="{FF2B5EF4-FFF2-40B4-BE49-F238E27FC236}">
                  <a16:creationId xmlns:a16="http://schemas.microsoft.com/office/drawing/2014/main" id="{452A5572-5EA8-C08B-41D7-930132263FA2}"/>
                </a:ext>
              </a:extLst>
            </p:cNvPr>
            <p:cNvSpPr>
              <a:spLocks noChangeArrowheads="1"/>
            </p:cNvSpPr>
            <p:nvPr/>
          </p:nvSpPr>
          <p:spPr bwMode="auto">
            <a:xfrm>
              <a:off x="251" y="2371"/>
              <a:ext cx="18" cy="3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392" tIns="45696" rIns="91392" bIns="45696" numCol="1" anchor="t" anchorCtr="0" compatLnSpc="1">
              <a:prstTxWarp prst="textNoShape">
                <a:avLst/>
              </a:prstTxWarp>
            </a:bodyPr>
            <a:lstStyle/>
            <a:p>
              <a:pPr marL="0" marR="0" lvl="0" indent="0" algn="l" defTabSz="913943" rtl="0" eaLnBrk="1" fontAlgn="auto" latinLnBrk="0" hangingPunct="1">
                <a:lnSpc>
                  <a:spcPct val="100000"/>
                </a:lnSpc>
                <a:spcBef>
                  <a:spcPts val="0"/>
                </a:spcBef>
                <a:spcAft>
                  <a:spcPts val="0"/>
                </a:spcAft>
                <a:buClrTx/>
                <a:buSzTx/>
                <a:buFontTx/>
                <a:buNone/>
                <a:tabLst/>
                <a:defRPr/>
              </a:pPr>
              <a:endParaRPr kumimoji="0" lang="en-IN" sz="1799" b="0" i="0" u="none" strike="noStrike" kern="1200" cap="none" spc="0" normalizeH="0" baseline="0" noProof="0">
                <a:ln>
                  <a:noFill/>
                </a:ln>
                <a:solidFill>
                  <a:srgbClr val="2E2E38"/>
                </a:solidFill>
                <a:effectLst/>
                <a:uLnTx/>
                <a:uFillTx/>
                <a:latin typeface="EYInterstate Light"/>
                <a:ea typeface="+mn-ea"/>
                <a:cs typeface="+mn-cs"/>
              </a:endParaRPr>
            </a:p>
          </p:txBody>
        </p:sp>
        <p:sp>
          <p:nvSpPr>
            <p:cNvPr id="32" name="Rectangle 16">
              <a:extLst>
                <a:ext uri="{FF2B5EF4-FFF2-40B4-BE49-F238E27FC236}">
                  <a16:creationId xmlns:a16="http://schemas.microsoft.com/office/drawing/2014/main" id="{E24F197B-F5BB-8E1E-3BBB-1277B24D3AAA}"/>
                </a:ext>
              </a:extLst>
            </p:cNvPr>
            <p:cNvSpPr>
              <a:spLocks noChangeArrowheads="1"/>
            </p:cNvSpPr>
            <p:nvPr/>
          </p:nvSpPr>
          <p:spPr bwMode="auto">
            <a:xfrm>
              <a:off x="813" y="2371"/>
              <a:ext cx="18" cy="3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392" tIns="45696" rIns="91392" bIns="45696" numCol="1" anchor="t" anchorCtr="0" compatLnSpc="1">
              <a:prstTxWarp prst="textNoShape">
                <a:avLst/>
              </a:prstTxWarp>
            </a:bodyPr>
            <a:lstStyle/>
            <a:p>
              <a:pPr marL="0" marR="0" lvl="0" indent="0" algn="l" defTabSz="913943" rtl="0" eaLnBrk="1" fontAlgn="auto" latinLnBrk="0" hangingPunct="1">
                <a:lnSpc>
                  <a:spcPct val="100000"/>
                </a:lnSpc>
                <a:spcBef>
                  <a:spcPts val="0"/>
                </a:spcBef>
                <a:spcAft>
                  <a:spcPts val="0"/>
                </a:spcAft>
                <a:buClrTx/>
                <a:buSzTx/>
                <a:buFontTx/>
                <a:buNone/>
                <a:tabLst/>
                <a:defRPr/>
              </a:pPr>
              <a:endParaRPr kumimoji="0" lang="en-IN" sz="1799" b="0" i="0" u="none" strike="noStrike" kern="1200" cap="none" spc="0" normalizeH="0" baseline="0" noProof="0">
                <a:ln>
                  <a:noFill/>
                </a:ln>
                <a:solidFill>
                  <a:srgbClr val="2E2E38"/>
                </a:solidFill>
                <a:effectLst/>
                <a:uLnTx/>
                <a:uFillTx/>
                <a:latin typeface="EYInterstate Light"/>
                <a:ea typeface="+mn-ea"/>
                <a:cs typeface="+mn-cs"/>
              </a:endParaRPr>
            </a:p>
          </p:txBody>
        </p:sp>
        <p:sp>
          <p:nvSpPr>
            <p:cNvPr id="33" name="Rectangle 17">
              <a:extLst>
                <a:ext uri="{FF2B5EF4-FFF2-40B4-BE49-F238E27FC236}">
                  <a16:creationId xmlns:a16="http://schemas.microsoft.com/office/drawing/2014/main" id="{89E7F902-DA1E-766D-DA17-545FD9134DAB}"/>
                </a:ext>
              </a:extLst>
            </p:cNvPr>
            <p:cNvSpPr>
              <a:spLocks noChangeArrowheads="1"/>
            </p:cNvSpPr>
            <p:nvPr/>
          </p:nvSpPr>
          <p:spPr bwMode="auto">
            <a:xfrm>
              <a:off x="861" y="2193"/>
              <a:ext cx="18" cy="3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392" tIns="45696" rIns="91392" bIns="45696" numCol="1" anchor="t" anchorCtr="0" compatLnSpc="1">
              <a:prstTxWarp prst="textNoShape">
                <a:avLst/>
              </a:prstTxWarp>
            </a:bodyPr>
            <a:lstStyle/>
            <a:p>
              <a:pPr marL="0" marR="0" lvl="0" indent="0" algn="l" defTabSz="913943" rtl="0" eaLnBrk="1" fontAlgn="auto" latinLnBrk="0" hangingPunct="1">
                <a:lnSpc>
                  <a:spcPct val="100000"/>
                </a:lnSpc>
                <a:spcBef>
                  <a:spcPts val="0"/>
                </a:spcBef>
                <a:spcAft>
                  <a:spcPts val="0"/>
                </a:spcAft>
                <a:buClrTx/>
                <a:buSzTx/>
                <a:buFontTx/>
                <a:buNone/>
                <a:tabLst/>
                <a:defRPr/>
              </a:pPr>
              <a:endParaRPr kumimoji="0" lang="en-IN" sz="1799" b="0" i="0" u="none" strike="noStrike" kern="1200" cap="none" spc="0" normalizeH="0" baseline="0" noProof="0">
                <a:ln>
                  <a:noFill/>
                </a:ln>
                <a:solidFill>
                  <a:srgbClr val="2E2E38"/>
                </a:solidFill>
                <a:effectLst/>
                <a:uLnTx/>
                <a:uFillTx/>
                <a:latin typeface="EYInterstate Light"/>
                <a:ea typeface="+mn-ea"/>
                <a:cs typeface="+mn-cs"/>
              </a:endParaRPr>
            </a:p>
          </p:txBody>
        </p:sp>
        <p:sp>
          <p:nvSpPr>
            <p:cNvPr id="34" name="Rectangle 18">
              <a:extLst>
                <a:ext uri="{FF2B5EF4-FFF2-40B4-BE49-F238E27FC236}">
                  <a16:creationId xmlns:a16="http://schemas.microsoft.com/office/drawing/2014/main" id="{CF6A1A98-0C9F-877E-0D45-4B66A50AD0DA}"/>
                </a:ext>
              </a:extLst>
            </p:cNvPr>
            <p:cNvSpPr>
              <a:spLocks noChangeArrowheads="1"/>
            </p:cNvSpPr>
            <p:nvPr/>
          </p:nvSpPr>
          <p:spPr bwMode="auto">
            <a:xfrm>
              <a:off x="215" y="2193"/>
              <a:ext cx="18" cy="3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392" tIns="45696" rIns="91392" bIns="45696" numCol="1" anchor="t" anchorCtr="0" compatLnSpc="1">
              <a:prstTxWarp prst="textNoShape">
                <a:avLst/>
              </a:prstTxWarp>
            </a:bodyPr>
            <a:lstStyle/>
            <a:p>
              <a:pPr marL="0" marR="0" lvl="0" indent="0" algn="l" defTabSz="913943" rtl="0" eaLnBrk="1" fontAlgn="auto" latinLnBrk="0" hangingPunct="1">
                <a:lnSpc>
                  <a:spcPct val="100000"/>
                </a:lnSpc>
                <a:spcBef>
                  <a:spcPts val="0"/>
                </a:spcBef>
                <a:spcAft>
                  <a:spcPts val="0"/>
                </a:spcAft>
                <a:buClrTx/>
                <a:buSzTx/>
                <a:buFontTx/>
                <a:buNone/>
                <a:tabLst/>
                <a:defRPr/>
              </a:pPr>
              <a:endParaRPr kumimoji="0" lang="en-IN" sz="1799" b="0" i="0" u="none" strike="noStrike" kern="1200" cap="none" spc="0" normalizeH="0" baseline="0" noProof="0">
                <a:ln>
                  <a:noFill/>
                </a:ln>
                <a:solidFill>
                  <a:srgbClr val="2E2E38"/>
                </a:solidFill>
                <a:effectLst/>
                <a:uLnTx/>
                <a:uFillTx/>
                <a:latin typeface="EYInterstate Light"/>
                <a:ea typeface="+mn-ea"/>
                <a:cs typeface="+mn-cs"/>
              </a:endParaRPr>
            </a:p>
          </p:txBody>
        </p:sp>
        <p:sp>
          <p:nvSpPr>
            <p:cNvPr id="35" name="Rectangle 19">
              <a:extLst>
                <a:ext uri="{FF2B5EF4-FFF2-40B4-BE49-F238E27FC236}">
                  <a16:creationId xmlns:a16="http://schemas.microsoft.com/office/drawing/2014/main" id="{9218F282-EE66-8E4B-3CE1-257F1C0EAC97}"/>
                </a:ext>
              </a:extLst>
            </p:cNvPr>
            <p:cNvSpPr>
              <a:spLocks noChangeArrowheads="1"/>
            </p:cNvSpPr>
            <p:nvPr/>
          </p:nvSpPr>
          <p:spPr bwMode="auto">
            <a:xfrm>
              <a:off x="507" y="2473"/>
              <a:ext cx="18" cy="9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392" tIns="45696" rIns="91392" bIns="45696" numCol="1" anchor="t" anchorCtr="0" compatLnSpc="1">
              <a:prstTxWarp prst="textNoShape">
                <a:avLst/>
              </a:prstTxWarp>
            </a:bodyPr>
            <a:lstStyle/>
            <a:p>
              <a:pPr marL="0" marR="0" lvl="0" indent="0" algn="l" defTabSz="913943" rtl="0" eaLnBrk="1" fontAlgn="auto" latinLnBrk="0" hangingPunct="1">
                <a:lnSpc>
                  <a:spcPct val="100000"/>
                </a:lnSpc>
                <a:spcBef>
                  <a:spcPts val="0"/>
                </a:spcBef>
                <a:spcAft>
                  <a:spcPts val="0"/>
                </a:spcAft>
                <a:buClrTx/>
                <a:buSzTx/>
                <a:buFontTx/>
                <a:buNone/>
                <a:tabLst/>
                <a:defRPr/>
              </a:pPr>
              <a:endParaRPr kumimoji="0" lang="en-IN" sz="1799" b="0" i="0" u="none" strike="noStrike" kern="1200" cap="none" spc="0" normalizeH="0" baseline="0" noProof="0">
                <a:ln>
                  <a:noFill/>
                </a:ln>
                <a:solidFill>
                  <a:srgbClr val="2E2E38"/>
                </a:solidFill>
                <a:effectLst/>
                <a:uLnTx/>
                <a:uFillTx/>
                <a:latin typeface="EYInterstate Light"/>
                <a:ea typeface="+mn-ea"/>
                <a:cs typeface="+mn-cs"/>
              </a:endParaRPr>
            </a:p>
          </p:txBody>
        </p:sp>
        <p:sp>
          <p:nvSpPr>
            <p:cNvPr id="36" name="Rectangle 20">
              <a:extLst>
                <a:ext uri="{FF2B5EF4-FFF2-40B4-BE49-F238E27FC236}">
                  <a16:creationId xmlns:a16="http://schemas.microsoft.com/office/drawing/2014/main" id="{43EA7577-B406-306B-E0BB-3153964332DB}"/>
                </a:ext>
              </a:extLst>
            </p:cNvPr>
            <p:cNvSpPr>
              <a:spLocks noChangeArrowheads="1"/>
            </p:cNvSpPr>
            <p:nvPr/>
          </p:nvSpPr>
          <p:spPr bwMode="auto">
            <a:xfrm>
              <a:off x="567" y="2473"/>
              <a:ext cx="18" cy="9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392" tIns="45696" rIns="91392" bIns="45696" numCol="1" anchor="t" anchorCtr="0" compatLnSpc="1">
              <a:prstTxWarp prst="textNoShape">
                <a:avLst/>
              </a:prstTxWarp>
            </a:bodyPr>
            <a:lstStyle/>
            <a:p>
              <a:pPr marL="0" marR="0" lvl="0" indent="0" algn="l" defTabSz="913943" rtl="0" eaLnBrk="1" fontAlgn="auto" latinLnBrk="0" hangingPunct="1">
                <a:lnSpc>
                  <a:spcPct val="100000"/>
                </a:lnSpc>
                <a:spcBef>
                  <a:spcPts val="0"/>
                </a:spcBef>
                <a:spcAft>
                  <a:spcPts val="0"/>
                </a:spcAft>
                <a:buClrTx/>
                <a:buSzTx/>
                <a:buFontTx/>
                <a:buNone/>
                <a:tabLst/>
                <a:defRPr/>
              </a:pPr>
              <a:endParaRPr kumimoji="0" lang="en-IN" sz="1799" b="0" i="0" u="none" strike="noStrike" kern="1200" cap="none" spc="0" normalizeH="0" baseline="0" noProof="0">
                <a:ln>
                  <a:noFill/>
                </a:ln>
                <a:solidFill>
                  <a:srgbClr val="2E2E38"/>
                </a:solidFill>
                <a:effectLst/>
                <a:uLnTx/>
                <a:uFillTx/>
                <a:latin typeface="EYInterstate Light"/>
                <a:ea typeface="+mn-ea"/>
                <a:cs typeface="+mn-cs"/>
              </a:endParaRPr>
            </a:p>
          </p:txBody>
        </p:sp>
        <p:sp>
          <p:nvSpPr>
            <p:cNvPr id="37" name="Freeform 21">
              <a:extLst>
                <a:ext uri="{FF2B5EF4-FFF2-40B4-BE49-F238E27FC236}">
                  <a16:creationId xmlns:a16="http://schemas.microsoft.com/office/drawing/2014/main" id="{87B0823B-4F24-13B2-737D-E7BCA080596C}"/>
                </a:ext>
              </a:extLst>
            </p:cNvPr>
            <p:cNvSpPr>
              <a:spLocks noEditPoints="1"/>
            </p:cNvSpPr>
            <p:nvPr/>
          </p:nvSpPr>
          <p:spPr bwMode="auto">
            <a:xfrm>
              <a:off x="337" y="2005"/>
              <a:ext cx="420" cy="420"/>
            </a:xfrm>
            <a:custGeom>
              <a:avLst/>
              <a:gdLst>
                <a:gd name="T0" fmla="*/ 170 w 420"/>
                <a:gd name="T1" fmla="*/ 372 h 420"/>
                <a:gd name="T2" fmla="*/ 122 w 420"/>
                <a:gd name="T3" fmla="*/ 352 h 420"/>
                <a:gd name="T4" fmla="*/ 68 w 420"/>
                <a:gd name="T5" fmla="*/ 298 h 420"/>
                <a:gd name="T6" fmla="*/ 48 w 420"/>
                <a:gd name="T7" fmla="*/ 248 h 420"/>
                <a:gd name="T8" fmla="*/ 48 w 420"/>
                <a:gd name="T9" fmla="*/ 170 h 420"/>
                <a:gd name="T10" fmla="*/ 68 w 420"/>
                <a:gd name="T11" fmla="*/ 122 h 420"/>
                <a:gd name="T12" fmla="*/ 122 w 420"/>
                <a:gd name="T13" fmla="*/ 68 h 420"/>
                <a:gd name="T14" fmla="*/ 170 w 420"/>
                <a:gd name="T15" fmla="*/ 48 h 420"/>
                <a:gd name="T16" fmla="*/ 248 w 420"/>
                <a:gd name="T17" fmla="*/ 48 h 420"/>
                <a:gd name="T18" fmla="*/ 296 w 420"/>
                <a:gd name="T19" fmla="*/ 68 h 420"/>
                <a:gd name="T20" fmla="*/ 352 w 420"/>
                <a:gd name="T21" fmla="*/ 122 h 420"/>
                <a:gd name="T22" fmla="*/ 372 w 420"/>
                <a:gd name="T23" fmla="*/ 170 h 420"/>
                <a:gd name="T24" fmla="*/ 372 w 420"/>
                <a:gd name="T25" fmla="*/ 248 h 420"/>
                <a:gd name="T26" fmla="*/ 352 w 420"/>
                <a:gd name="T27" fmla="*/ 298 h 420"/>
                <a:gd name="T28" fmla="*/ 296 w 420"/>
                <a:gd name="T29" fmla="*/ 352 h 420"/>
                <a:gd name="T30" fmla="*/ 248 w 420"/>
                <a:gd name="T31" fmla="*/ 372 h 420"/>
                <a:gd name="T32" fmla="*/ 230 w 420"/>
                <a:gd name="T33" fmla="*/ 402 h 420"/>
                <a:gd name="T34" fmla="*/ 238 w 420"/>
                <a:gd name="T35" fmla="*/ 356 h 420"/>
                <a:gd name="T36" fmla="*/ 280 w 420"/>
                <a:gd name="T37" fmla="*/ 340 h 420"/>
                <a:gd name="T38" fmla="*/ 330 w 420"/>
                <a:gd name="T39" fmla="*/ 360 h 420"/>
                <a:gd name="T40" fmla="*/ 332 w 420"/>
                <a:gd name="T41" fmla="*/ 294 h 420"/>
                <a:gd name="T42" fmla="*/ 348 w 420"/>
                <a:gd name="T43" fmla="*/ 266 h 420"/>
                <a:gd name="T44" fmla="*/ 358 w 420"/>
                <a:gd name="T45" fmla="*/ 230 h 420"/>
                <a:gd name="T46" fmla="*/ 358 w 420"/>
                <a:gd name="T47" fmla="*/ 188 h 420"/>
                <a:gd name="T48" fmla="*/ 352 w 420"/>
                <a:gd name="T49" fmla="*/ 166 h 420"/>
                <a:gd name="T50" fmla="*/ 332 w 420"/>
                <a:gd name="T51" fmla="*/ 126 h 420"/>
                <a:gd name="T52" fmla="*/ 330 w 420"/>
                <a:gd name="T53" fmla="*/ 60 h 420"/>
                <a:gd name="T54" fmla="*/ 294 w 420"/>
                <a:gd name="T55" fmla="*/ 86 h 420"/>
                <a:gd name="T56" fmla="*/ 252 w 420"/>
                <a:gd name="T57" fmla="*/ 68 h 420"/>
                <a:gd name="T58" fmla="*/ 230 w 420"/>
                <a:gd name="T59" fmla="*/ 18 h 420"/>
                <a:gd name="T60" fmla="*/ 182 w 420"/>
                <a:gd name="T61" fmla="*/ 64 h 420"/>
                <a:gd name="T62" fmla="*/ 152 w 420"/>
                <a:gd name="T63" fmla="*/ 72 h 420"/>
                <a:gd name="T64" fmla="*/ 120 w 420"/>
                <a:gd name="T65" fmla="*/ 90 h 420"/>
                <a:gd name="T66" fmla="*/ 90 w 420"/>
                <a:gd name="T67" fmla="*/ 120 h 420"/>
                <a:gd name="T68" fmla="*/ 78 w 420"/>
                <a:gd name="T69" fmla="*/ 140 h 420"/>
                <a:gd name="T70" fmla="*/ 64 w 420"/>
                <a:gd name="T71" fmla="*/ 182 h 420"/>
                <a:gd name="T72" fmla="*/ 18 w 420"/>
                <a:gd name="T73" fmla="*/ 230 h 420"/>
                <a:gd name="T74" fmla="*/ 64 w 420"/>
                <a:gd name="T75" fmla="*/ 238 h 420"/>
                <a:gd name="T76" fmla="*/ 78 w 420"/>
                <a:gd name="T77" fmla="*/ 280 h 420"/>
                <a:gd name="T78" fmla="*/ 58 w 420"/>
                <a:gd name="T79" fmla="*/ 330 h 420"/>
                <a:gd name="T80" fmla="*/ 126 w 420"/>
                <a:gd name="T81" fmla="*/ 332 h 420"/>
                <a:gd name="T82" fmla="*/ 152 w 420"/>
                <a:gd name="T83" fmla="*/ 348 h 420"/>
                <a:gd name="T84" fmla="*/ 188 w 420"/>
                <a:gd name="T85" fmla="*/ 358 h 4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420" h="420">
                  <a:moveTo>
                    <a:pt x="248" y="420"/>
                  </a:moveTo>
                  <a:lnTo>
                    <a:pt x="170" y="420"/>
                  </a:lnTo>
                  <a:lnTo>
                    <a:pt x="170" y="372"/>
                  </a:lnTo>
                  <a:lnTo>
                    <a:pt x="170" y="372"/>
                  </a:lnTo>
                  <a:lnTo>
                    <a:pt x="146" y="364"/>
                  </a:lnTo>
                  <a:lnTo>
                    <a:pt x="122" y="352"/>
                  </a:lnTo>
                  <a:lnTo>
                    <a:pt x="88" y="386"/>
                  </a:lnTo>
                  <a:lnTo>
                    <a:pt x="34" y="330"/>
                  </a:lnTo>
                  <a:lnTo>
                    <a:pt x="68" y="298"/>
                  </a:lnTo>
                  <a:lnTo>
                    <a:pt x="68" y="298"/>
                  </a:lnTo>
                  <a:lnTo>
                    <a:pt x="56" y="274"/>
                  </a:lnTo>
                  <a:lnTo>
                    <a:pt x="48" y="248"/>
                  </a:lnTo>
                  <a:lnTo>
                    <a:pt x="0" y="248"/>
                  </a:lnTo>
                  <a:lnTo>
                    <a:pt x="0" y="170"/>
                  </a:lnTo>
                  <a:lnTo>
                    <a:pt x="48" y="170"/>
                  </a:lnTo>
                  <a:lnTo>
                    <a:pt x="48" y="170"/>
                  </a:lnTo>
                  <a:lnTo>
                    <a:pt x="56" y="146"/>
                  </a:lnTo>
                  <a:lnTo>
                    <a:pt x="68" y="122"/>
                  </a:lnTo>
                  <a:lnTo>
                    <a:pt x="34" y="88"/>
                  </a:lnTo>
                  <a:lnTo>
                    <a:pt x="88" y="34"/>
                  </a:lnTo>
                  <a:lnTo>
                    <a:pt x="122" y="68"/>
                  </a:lnTo>
                  <a:lnTo>
                    <a:pt x="122" y="68"/>
                  </a:lnTo>
                  <a:lnTo>
                    <a:pt x="146" y="56"/>
                  </a:lnTo>
                  <a:lnTo>
                    <a:pt x="170" y="48"/>
                  </a:lnTo>
                  <a:lnTo>
                    <a:pt x="170" y="0"/>
                  </a:lnTo>
                  <a:lnTo>
                    <a:pt x="248" y="0"/>
                  </a:lnTo>
                  <a:lnTo>
                    <a:pt x="248" y="48"/>
                  </a:lnTo>
                  <a:lnTo>
                    <a:pt x="248" y="48"/>
                  </a:lnTo>
                  <a:lnTo>
                    <a:pt x="274" y="56"/>
                  </a:lnTo>
                  <a:lnTo>
                    <a:pt x="296" y="68"/>
                  </a:lnTo>
                  <a:lnTo>
                    <a:pt x="330" y="34"/>
                  </a:lnTo>
                  <a:lnTo>
                    <a:pt x="386" y="88"/>
                  </a:lnTo>
                  <a:lnTo>
                    <a:pt x="352" y="122"/>
                  </a:lnTo>
                  <a:lnTo>
                    <a:pt x="352" y="122"/>
                  </a:lnTo>
                  <a:lnTo>
                    <a:pt x="364" y="146"/>
                  </a:lnTo>
                  <a:lnTo>
                    <a:pt x="372" y="170"/>
                  </a:lnTo>
                  <a:lnTo>
                    <a:pt x="420" y="170"/>
                  </a:lnTo>
                  <a:lnTo>
                    <a:pt x="420" y="248"/>
                  </a:lnTo>
                  <a:lnTo>
                    <a:pt x="372" y="248"/>
                  </a:lnTo>
                  <a:lnTo>
                    <a:pt x="372" y="248"/>
                  </a:lnTo>
                  <a:lnTo>
                    <a:pt x="364" y="274"/>
                  </a:lnTo>
                  <a:lnTo>
                    <a:pt x="352" y="298"/>
                  </a:lnTo>
                  <a:lnTo>
                    <a:pt x="386" y="330"/>
                  </a:lnTo>
                  <a:lnTo>
                    <a:pt x="330" y="386"/>
                  </a:lnTo>
                  <a:lnTo>
                    <a:pt x="296" y="352"/>
                  </a:lnTo>
                  <a:lnTo>
                    <a:pt x="296" y="352"/>
                  </a:lnTo>
                  <a:lnTo>
                    <a:pt x="274" y="364"/>
                  </a:lnTo>
                  <a:lnTo>
                    <a:pt x="248" y="372"/>
                  </a:lnTo>
                  <a:lnTo>
                    <a:pt x="248" y="420"/>
                  </a:lnTo>
                  <a:close/>
                  <a:moveTo>
                    <a:pt x="188" y="402"/>
                  </a:moveTo>
                  <a:lnTo>
                    <a:pt x="230" y="402"/>
                  </a:lnTo>
                  <a:lnTo>
                    <a:pt x="230" y="358"/>
                  </a:lnTo>
                  <a:lnTo>
                    <a:pt x="238" y="356"/>
                  </a:lnTo>
                  <a:lnTo>
                    <a:pt x="238" y="356"/>
                  </a:lnTo>
                  <a:lnTo>
                    <a:pt x="252" y="352"/>
                  </a:lnTo>
                  <a:lnTo>
                    <a:pt x="266" y="348"/>
                  </a:lnTo>
                  <a:lnTo>
                    <a:pt x="280" y="340"/>
                  </a:lnTo>
                  <a:lnTo>
                    <a:pt x="294" y="332"/>
                  </a:lnTo>
                  <a:lnTo>
                    <a:pt x="300" y="328"/>
                  </a:lnTo>
                  <a:lnTo>
                    <a:pt x="330" y="360"/>
                  </a:lnTo>
                  <a:lnTo>
                    <a:pt x="360" y="330"/>
                  </a:lnTo>
                  <a:lnTo>
                    <a:pt x="328" y="300"/>
                  </a:lnTo>
                  <a:lnTo>
                    <a:pt x="332" y="294"/>
                  </a:lnTo>
                  <a:lnTo>
                    <a:pt x="332" y="294"/>
                  </a:lnTo>
                  <a:lnTo>
                    <a:pt x="340" y="280"/>
                  </a:lnTo>
                  <a:lnTo>
                    <a:pt x="348" y="266"/>
                  </a:lnTo>
                  <a:lnTo>
                    <a:pt x="352" y="252"/>
                  </a:lnTo>
                  <a:lnTo>
                    <a:pt x="356" y="238"/>
                  </a:lnTo>
                  <a:lnTo>
                    <a:pt x="358" y="230"/>
                  </a:lnTo>
                  <a:lnTo>
                    <a:pt x="402" y="230"/>
                  </a:lnTo>
                  <a:lnTo>
                    <a:pt x="402" y="188"/>
                  </a:lnTo>
                  <a:lnTo>
                    <a:pt x="358" y="188"/>
                  </a:lnTo>
                  <a:lnTo>
                    <a:pt x="356" y="182"/>
                  </a:lnTo>
                  <a:lnTo>
                    <a:pt x="356" y="182"/>
                  </a:lnTo>
                  <a:lnTo>
                    <a:pt x="352" y="166"/>
                  </a:lnTo>
                  <a:lnTo>
                    <a:pt x="348" y="152"/>
                  </a:lnTo>
                  <a:lnTo>
                    <a:pt x="340" y="140"/>
                  </a:lnTo>
                  <a:lnTo>
                    <a:pt x="332" y="126"/>
                  </a:lnTo>
                  <a:lnTo>
                    <a:pt x="328" y="120"/>
                  </a:lnTo>
                  <a:lnTo>
                    <a:pt x="360" y="88"/>
                  </a:lnTo>
                  <a:lnTo>
                    <a:pt x="330" y="60"/>
                  </a:lnTo>
                  <a:lnTo>
                    <a:pt x="300" y="90"/>
                  </a:lnTo>
                  <a:lnTo>
                    <a:pt x="294" y="86"/>
                  </a:lnTo>
                  <a:lnTo>
                    <a:pt x="294" y="86"/>
                  </a:lnTo>
                  <a:lnTo>
                    <a:pt x="280" y="78"/>
                  </a:lnTo>
                  <a:lnTo>
                    <a:pt x="266" y="72"/>
                  </a:lnTo>
                  <a:lnTo>
                    <a:pt x="252" y="68"/>
                  </a:lnTo>
                  <a:lnTo>
                    <a:pt x="238" y="64"/>
                  </a:lnTo>
                  <a:lnTo>
                    <a:pt x="230" y="62"/>
                  </a:lnTo>
                  <a:lnTo>
                    <a:pt x="230" y="18"/>
                  </a:lnTo>
                  <a:lnTo>
                    <a:pt x="188" y="18"/>
                  </a:lnTo>
                  <a:lnTo>
                    <a:pt x="188" y="62"/>
                  </a:lnTo>
                  <a:lnTo>
                    <a:pt x="182" y="64"/>
                  </a:lnTo>
                  <a:lnTo>
                    <a:pt x="182" y="64"/>
                  </a:lnTo>
                  <a:lnTo>
                    <a:pt x="166" y="68"/>
                  </a:lnTo>
                  <a:lnTo>
                    <a:pt x="152" y="72"/>
                  </a:lnTo>
                  <a:lnTo>
                    <a:pt x="138" y="78"/>
                  </a:lnTo>
                  <a:lnTo>
                    <a:pt x="126" y="86"/>
                  </a:lnTo>
                  <a:lnTo>
                    <a:pt x="120" y="90"/>
                  </a:lnTo>
                  <a:lnTo>
                    <a:pt x="88" y="60"/>
                  </a:lnTo>
                  <a:lnTo>
                    <a:pt x="58" y="88"/>
                  </a:lnTo>
                  <a:lnTo>
                    <a:pt x="90" y="120"/>
                  </a:lnTo>
                  <a:lnTo>
                    <a:pt x="86" y="126"/>
                  </a:lnTo>
                  <a:lnTo>
                    <a:pt x="86" y="126"/>
                  </a:lnTo>
                  <a:lnTo>
                    <a:pt x="78" y="140"/>
                  </a:lnTo>
                  <a:lnTo>
                    <a:pt x="72" y="152"/>
                  </a:lnTo>
                  <a:lnTo>
                    <a:pt x="66" y="166"/>
                  </a:lnTo>
                  <a:lnTo>
                    <a:pt x="64" y="182"/>
                  </a:lnTo>
                  <a:lnTo>
                    <a:pt x="62" y="188"/>
                  </a:lnTo>
                  <a:lnTo>
                    <a:pt x="18" y="188"/>
                  </a:lnTo>
                  <a:lnTo>
                    <a:pt x="18" y="230"/>
                  </a:lnTo>
                  <a:lnTo>
                    <a:pt x="62" y="230"/>
                  </a:lnTo>
                  <a:lnTo>
                    <a:pt x="64" y="238"/>
                  </a:lnTo>
                  <a:lnTo>
                    <a:pt x="64" y="238"/>
                  </a:lnTo>
                  <a:lnTo>
                    <a:pt x="66" y="252"/>
                  </a:lnTo>
                  <a:lnTo>
                    <a:pt x="72" y="266"/>
                  </a:lnTo>
                  <a:lnTo>
                    <a:pt x="78" y="280"/>
                  </a:lnTo>
                  <a:lnTo>
                    <a:pt x="86" y="294"/>
                  </a:lnTo>
                  <a:lnTo>
                    <a:pt x="90" y="300"/>
                  </a:lnTo>
                  <a:lnTo>
                    <a:pt x="58" y="330"/>
                  </a:lnTo>
                  <a:lnTo>
                    <a:pt x="88" y="360"/>
                  </a:lnTo>
                  <a:lnTo>
                    <a:pt x="120" y="328"/>
                  </a:lnTo>
                  <a:lnTo>
                    <a:pt x="126" y="332"/>
                  </a:lnTo>
                  <a:lnTo>
                    <a:pt x="126" y="332"/>
                  </a:lnTo>
                  <a:lnTo>
                    <a:pt x="138" y="340"/>
                  </a:lnTo>
                  <a:lnTo>
                    <a:pt x="152" y="348"/>
                  </a:lnTo>
                  <a:lnTo>
                    <a:pt x="166" y="352"/>
                  </a:lnTo>
                  <a:lnTo>
                    <a:pt x="182" y="356"/>
                  </a:lnTo>
                  <a:lnTo>
                    <a:pt x="188" y="358"/>
                  </a:lnTo>
                  <a:lnTo>
                    <a:pt x="188" y="40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392" tIns="45696" rIns="91392" bIns="45696" numCol="1" anchor="t" anchorCtr="0" compatLnSpc="1">
              <a:prstTxWarp prst="textNoShape">
                <a:avLst/>
              </a:prstTxWarp>
            </a:bodyPr>
            <a:lstStyle/>
            <a:p>
              <a:pPr marL="0" marR="0" lvl="0" indent="0" algn="l" defTabSz="913943" rtl="0" eaLnBrk="1" fontAlgn="auto" latinLnBrk="0" hangingPunct="1">
                <a:lnSpc>
                  <a:spcPct val="100000"/>
                </a:lnSpc>
                <a:spcBef>
                  <a:spcPts val="0"/>
                </a:spcBef>
                <a:spcAft>
                  <a:spcPts val="0"/>
                </a:spcAft>
                <a:buClrTx/>
                <a:buSzTx/>
                <a:buFontTx/>
                <a:buNone/>
                <a:tabLst/>
                <a:defRPr/>
              </a:pPr>
              <a:endParaRPr kumimoji="0" lang="en-IN" sz="1799" b="0" i="0" u="none" strike="noStrike" kern="1200" cap="none" spc="0" normalizeH="0" baseline="0" noProof="0">
                <a:ln>
                  <a:noFill/>
                </a:ln>
                <a:solidFill>
                  <a:srgbClr val="2E2E38"/>
                </a:solidFill>
                <a:effectLst/>
                <a:uLnTx/>
                <a:uFillTx/>
                <a:latin typeface="EYInterstate Light"/>
                <a:ea typeface="+mn-ea"/>
                <a:cs typeface="+mn-cs"/>
              </a:endParaRPr>
            </a:p>
          </p:txBody>
        </p:sp>
        <p:sp>
          <p:nvSpPr>
            <p:cNvPr id="38" name="Freeform 22">
              <a:extLst>
                <a:ext uri="{FF2B5EF4-FFF2-40B4-BE49-F238E27FC236}">
                  <a16:creationId xmlns:a16="http://schemas.microsoft.com/office/drawing/2014/main" id="{F0CE24F5-5240-3D0B-C151-092CE5EE16A6}"/>
                </a:ext>
              </a:extLst>
            </p:cNvPr>
            <p:cNvSpPr>
              <a:spLocks noEditPoints="1"/>
            </p:cNvSpPr>
            <p:nvPr/>
          </p:nvSpPr>
          <p:spPr bwMode="auto">
            <a:xfrm>
              <a:off x="435" y="2103"/>
              <a:ext cx="222" cy="224"/>
            </a:xfrm>
            <a:custGeom>
              <a:avLst/>
              <a:gdLst>
                <a:gd name="T0" fmla="*/ 112 w 222"/>
                <a:gd name="T1" fmla="*/ 224 h 224"/>
                <a:gd name="T2" fmla="*/ 68 w 222"/>
                <a:gd name="T3" fmla="*/ 214 h 224"/>
                <a:gd name="T4" fmla="*/ 32 w 222"/>
                <a:gd name="T5" fmla="*/ 190 h 224"/>
                <a:gd name="T6" fmla="*/ 8 w 222"/>
                <a:gd name="T7" fmla="*/ 156 h 224"/>
                <a:gd name="T8" fmla="*/ 0 w 222"/>
                <a:gd name="T9" fmla="*/ 112 h 224"/>
                <a:gd name="T10" fmla="*/ 2 w 222"/>
                <a:gd name="T11" fmla="*/ 90 h 224"/>
                <a:gd name="T12" fmla="*/ 20 w 222"/>
                <a:gd name="T13" fmla="*/ 50 h 224"/>
                <a:gd name="T14" fmla="*/ 50 w 222"/>
                <a:gd name="T15" fmla="*/ 20 h 224"/>
                <a:gd name="T16" fmla="*/ 90 w 222"/>
                <a:gd name="T17" fmla="*/ 2 h 224"/>
                <a:gd name="T18" fmla="*/ 112 w 222"/>
                <a:gd name="T19" fmla="*/ 0 h 224"/>
                <a:gd name="T20" fmla="*/ 154 w 222"/>
                <a:gd name="T21" fmla="*/ 10 h 224"/>
                <a:gd name="T22" fmla="*/ 190 w 222"/>
                <a:gd name="T23" fmla="*/ 34 h 224"/>
                <a:gd name="T24" fmla="*/ 214 w 222"/>
                <a:gd name="T25" fmla="*/ 68 h 224"/>
                <a:gd name="T26" fmla="*/ 222 w 222"/>
                <a:gd name="T27" fmla="*/ 112 h 224"/>
                <a:gd name="T28" fmla="*/ 220 w 222"/>
                <a:gd name="T29" fmla="*/ 134 h 224"/>
                <a:gd name="T30" fmla="*/ 204 w 222"/>
                <a:gd name="T31" fmla="*/ 174 h 224"/>
                <a:gd name="T32" fmla="*/ 174 w 222"/>
                <a:gd name="T33" fmla="*/ 204 h 224"/>
                <a:gd name="T34" fmla="*/ 134 w 222"/>
                <a:gd name="T35" fmla="*/ 220 h 224"/>
                <a:gd name="T36" fmla="*/ 112 w 222"/>
                <a:gd name="T37" fmla="*/ 224 h 224"/>
                <a:gd name="T38" fmla="*/ 112 w 222"/>
                <a:gd name="T39" fmla="*/ 18 h 224"/>
                <a:gd name="T40" fmla="*/ 76 w 222"/>
                <a:gd name="T41" fmla="*/ 26 h 224"/>
                <a:gd name="T42" fmla="*/ 46 w 222"/>
                <a:gd name="T43" fmla="*/ 46 h 224"/>
                <a:gd name="T44" fmla="*/ 26 w 222"/>
                <a:gd name="T45" fmla="*/ 76 h 224"/>
                <a:gd name="T46" fmla="*/ 18 w 222"/>
                <a:gd name="T47" fmla="*/ 112 h 224"/>
                <a:gd name="T48" fmla="*/ 20 w 222"/>
                <a:gd name="T49" fmla="*/ 130 h 224"/>
                <a:gd name="T50" fmla="*/ 34 w 222"/>
                <a:gd name="T51" fmla="*/ 164 h 224"/>
                <a:gd name="T52" fmla="*/ 60 w 222"/>
                <a:gd name="T53" fmla="*/ 190 h 224"/>
                <a:gd name="T54" fmla="*/ 92 w 222"/>
                <a:gd name="T55" fmla="*/ 204 h 224"/>
                <a:gd name="T56" fmla="*/ 112 w 222"/>
                <a:gd name="T57" fmla="*/ 206 h 224"/>
                <a:gd name="T58" fmla="*/ 148 w 222"/>
                <a:gd name="T59" fmla="*/ 198 h 224"/>
                <a:gd name="T60" fmla="*/ 178 w 222"/>
                <a:gd name="T61" fmla="*/ 178 h 224"/>
                <a:gd name="T62" fmla="*/ 198 w 222"/>
                <a:gd name="T63" fmla="*/ 148 h 224"/>
                <a:gd name="T64" fmla="*/ 204 w 222"/>
                <a:gd name="T65" fmla="*/ 112 h 224"/>
                <a:gd name="T66" fmla="*/ 204 w 222"/>
                <a:gd name="T67" fmla="*/ 92 h 224"/>
                <a:gd name="T68" fmla="*/ 188 w 222"/>
                <a:gd name="T69" fmla="*/ 60 h 224"/>
                <a:gd name="T70" fmla="*/ 164 w 222"/>
                <a:gd name="T71" fmla="*/ 34 h 224"/>
                <a:gd name="T72" fmla="*/ 130 w 222"/>
                <a:gd name="T73" fmla="*/ 20 h 224"/>
                <a:gd name="T74" fmla="*/ 112 w 222"/>
                <a:gd name="T75" fmla="*/ 18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22" h="224">
                  <a:moveTo>
                    <a:pt x="112" y="224"/>
                  </a:moveTo>
                  <a:lnTo>
                    <a:pt x="112" y="224"/>
                  </a:lnTo>
                  <a:lnTo>
                    <a:pt x="90" y="220"/>
                  </a:lnTo>
                  <a:lnTo>
                    <a:pt x="68" y="214"/>
                  </a:lnTo>
                  <a:lnTo>
                    <a:pt x="50" y="204"/>
                  </a:lnTo>
                  <a:lnTo>
                    <a:pt x="32" y="190"/>
                  </a:lnTo>
                  <a:lnTo>
                    <a:pt x="20" y="174"/>
                  </a:lnTo>
                  <a:lnTo>
                    <a:pt x="8" y="156"/>
                  </a:lnTo>
                  <a:lnTo>
                    <a:pt x="2" y="134"/>
                  </a:lnTo>
                  <a:lnTo>
                    <a:pt x="0" y="112"/>
                  </a:lnTo>
                  <a:lnTo>
                    <a:pt x="0" y="112"/>
                  </a:lnTo>
                  <a:lnTo>
                    <a:pt x="2" y="90"/>
                  </a:lnTo>
                  <a:lnTo>
                    <a:pt x="8" y="68"/>
                  </a:lnTo>
                  <a:lnTo>
                    <a:pt x="20" y="50"/>
                  </a:lnTo>
                  <a:lnTo>
                    <a:pt x="32" y="34"/>
                  </a:lnTo>
                  <a:lnTo>
                    <a:pt x="50" y="20"/>
                  </a:lnTo>
                  <a:lnTo>
                    <a:pt x="68" y="10"/>
                  </a:lnTo>
                  <a:lnTo>
                    <a:pt x="90" y="2"/>
                  </a:lnTo>
                  <a:lnTo>
                    <a:pt x="112" y="0"/>
                  </a:lnTo>
                  <a:lnTo>
                    <a:pt x="112" y="0"/>
                  </a:lnTo>
                  <a:lnTo>
                    <a:pt x="134" y="2"/>
                  </a:lnTo>
                  <a:lnTo>
                    <a:pt x="154" y="10"/>
                  </a:lnTo>
                  <a:lnTo>
                    <a:pt x="174" y="20"/>
                  </a:lnTo>
                  <a:lnTo>
                    <a:pt x="190" y="34"/>
                  </a:lnTo>
                  <a:lnTo>
                    <a:pt x="204" y="50"/>
                  </a:lnTo>
                  <a:lnTo>
                    <a:pt x="214" y="68"/>
                  </a:lnTo>
                  <a:lnTo>
                    <a:pt x="220" y="90"/>
                  </a:lnTo>
                  <a:lnTo>
                    <a:pt x="222" y="112"/>
                  </a:lnTo>
                  <a:lnTo>
                    <a:pt x="222" y="112"/>
                  </a:lnTo>
                  <a:lnTo>
                    <a:pt x="220" y="134"/>
                  </a:lnTo>
                  <a:lnTo>
                    <a:pt x="214" y="156"/>
                  </a:lnTo>
                  <a:lnTo>
                    <a:pt x="204" y="174"/>
                  </a:lnTo>
                  <a:lnTo>
                    <a:pt x="190" y="190"/>
                  </a:lnTo>
                  <a:lnTo>
                    <a:pt x="174" y="204"/>
                  </a:lnTo>
                  <a:lnTo>
                    <a:pt x="154" y="214"/>
                  </a:lnTo>
                  <a:lnTo>
                    <a:pt x="134" y="220"/>
                  </a:lnTo>
                  <a:lnTo>
                    <a:pt x="112" y="224"/>
                  </a:lnTo>
                  <a:lnTo>
                    <a:pt x="112" y="224"/>
                  </a:lnTo>
                  <a:close/>
                  <a:moveTo>
                    <a:pt x="112" y="18"/>
                  </a:moveTo>
                  <a:lnTo>
                    <a:pt x="112" y="18"/>
                  </a:lnTo>
                  <a:lnTo>
                    <a:pt x="92" y="20"/>
                  </a:lnTo>
                  <a:lnTo>
                    <a:pt x="76" y="26"/>
                  </a:lnTo>
                  <a:lnTo>
                    <a:pt x="60" y="34"/>
                  </a:lnTo>
                  <a:lnTo>
                    <a:pt x="46" y="46"/>
                  </a:lnTo>
                  <a:lnTo>
                    <a:pt x="34" y="60"/>
                  </a:lnTo>
                  <a:lnTo>
                    <a:pt x="26" y="76"/>
                  </a:lnTo>
                  <a:lnTo>
                    <a:pt x="20" y="92"/>
                  </a:lnTo>
                  <a:lnTo>
                    <a:pt x="18" y="112"/>
                  </a:lnTo>
                  <a:lnTo>
                    <a:pt x="18" y="112"/>
                  </a:lnTo>
                  <a:lnTo>
                    <a:pt x="20" y="130"/>
                  </a:lnTo>
                  <a:lnTo>
                    <a:pt x="26" y="148"/>
                  </a:lnTo>
                  <a:lnTo>
                    <a:pt x="34" y="164"/>
                  </a:lnTo>
                  <a:lnTo>
                    <a:pt x="46" y="178"/>
                  </a:lnTo>
                  <a:lnTo>
                    <a:pt x="60" y="190"/>
                  </a:lnTo>
                  <a:lnTo>
                    <a:pt x="76" y="198"/>
                  </a:lnTo>
                  <a:lnTo>
                    <a:pt x="92" y="204"/>
                  </a:lnTo>
                  <a:lnTo>
                    <a:pt x="112" y="206"/>
                  </a:lnTo>
                  <a:lnTo>
                    <a:pt x="112" y="206"/>
                  </a:lnTo>
                  <a:lnTo>
                    <a:pt x="130" y="204"/>
                  </a:lnTo>
                  <a:lnTo>
                    <a:pt x="148" y="198"/>
                  </a:lnTo>
                  <a:lnTo>
                    <a:pt x="164" y="190"/>
                  </a:lnTo>
                  <a:lnTo>
                    <a:pt x="178" y="178"/>
                  </a:lnTo>
                  <a:lnTo>
                    <a:pt x="188" y="164"/>
                  </a:lnTo>
                  <a:lnTo>
                    <a:pt x="198" y="148"/>
                  </a:lnTo>
                  <a:lnTo>
                    <a:pt x="204" y="130"/>
                  </a:lnTo>
                  <a:lnTo>
                    <a:pt x="204" y="112"/>
                  </a:lnTo>
                  <a:lnTo>
                    <a:pt x="204" y="112"/>
                  </a:lnTo>
                  <a:lnTo>
                    <a:pt x="204" y="92"/>
                  </a:lnTo>
                  <a:lnTo>
                    <a:pt x="198" y="76"/>
                  </a:lnTo>
                  <a:lnTo>
                    <a:pt x="188" y="60"/>
                  </a:lnTo>
                  <a:lnTo>
                    <a:pt x="178" y="46"/>
                  </a:lnTo>
                  <a:lnTo>
                    <a:pt x="164" y="34"/>
                  </a:lnTo>
                  <a:lnTo>
                    <a:pt x="148" y="26"/>
                  </a:lnTo>
                  <a:lnTo>
                    <a:pt x="130" y="20"/>
                  </a:lnTo>
                  <a:lnTo>
                    <a:pt x="112" y="18"/>
                  </a:lnTo>
                  <a:lnTo>
                    <a:pt x="112" y="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392" tIns="45696" rIns="91392" bIns="45696" numCol="1" anchor="t" anchorCtr="0" compatLnSpc="1">
              <a:prstTxWarp prst="textNoShape">
                <a:avLst/>
              </a:prstTxWarp>
            </a:bodyPr>
            <a:lstStyle/>
            <a:p>
              <a:pPr marL="0" marR="0" lvl="0" indent="0" algn="l" defTabSz="913943" rtl="0" eaLnBrk="1" fontAlgn="auto" latinLnBrk="0" hangingPunct="1">
                <a:lnSpc>
                  <a:spcPct val="100000"/>
                </a:lnSpc>
                <a:spcBef>
                  <a:spcPts val="0"/>
                </a:spcBef>
                <a:spcAft>
                  <a:spcPts val="0"/>
                </a:spcAft>
                <a:buClrTx/>
                <a:buSzTx/>
                <a:buFontTx/>
                <a:buNone/>
                <a:tabLst/>
                <a:defRPr/>
              </a:pPr>
              <a:endParaRPr kumimoji="0" lang="en-IN" sz="1799" b="0" i="0" u="none" strike="noStrike" kern="1200" cap="none" spc="0" normalizeH="0" baseline="0" noProof="0">
                <a:ln>
                  <a:noFill/>
                </a:ln>
                <a:solidFill>
                  <a:srgbClr val="2E2E38"/>
                </a:solidFill>
                <a:effectLst/>
                <a:uLnTx/>
                <a:uFillTx/>
                <a:latin typeface="EYInterstate Light"/>
                <a:ea typeface="+mn-ea"/>
                <a:cs typeface="+mn-cs"/>
              </a:endParaRPr>
            </a:p>
          </p:txBody>
        </p:sp>
      </p:grpSp>
      <p:sp>
        <p:nvSpPr>
          <p:cNvPr id="39" name="TextBox 38">
            <a:extLst>
              <a:ext uri="{FF2B5EF4-FFF2-40B4-BE49-F238E27FC236}">
                <a16:creationId xmlns:a16="http://schemas.microsoft.com/office/drawing/2014/main" id="{8F06E90F-5B07-09D6-A96F-6FB2A2333105}"/>
              </a:ext>
            </a:extLst>
          </p:cNvPr>
          <p:cNvSpPr txBox="1"/>
          <p:nvPr/>
        </p:nvSpPr>
        <p:spPr>
          <a:xfrm>
            <a:off x="1673285" y="4850889"/>
            <a:ext cx="2930774" cy="876907"/>
          </a:xfrm>
          <a:prstGeom prst="rect">
            <a:avLst/>
          </a:prstGeom>
          <a:noFill/>
        </p:spPr>
        <p:txBody>
          <a:bodyPr wrap="square" lIns="0" tIns="0" rIns="0" bIns="0" rtlCol="0" anchor="ctr">
            <a:spAutoFit/>
          </a:bodyPr>
          <a:lstStyle/>
          <a:p>
            <a:pPr marL="0" marR="0" lvl="0" indent="0" algn="l" defTabSz="913486" rtl="0" eaLnBrk="1" fontAlgn="auto" latinLnBrk="0" hangingPunct="1">
              <a:lnSpc>
                <a:spcPct val="100000"/>
              </a:lnSpc>
              <a:spcBef>
                <a:spcPts val="0"/>
              </a:spcBef>
              <a:spcAft>
                <a:spcPts val="600"/>
              </a:spcAft>
              <a:buClr>
                <a:srgbClr val="27ACAA"/>
              </a:buClr>
              <a:buSzPct val="70000"/>
              <a:buFontTx/>
              <a:buNone/>
              <a:tabLst/>
              <a:defRPr/>
            </a:pPr>
            <a:r>
              <a:rPr kumimoji="0" lang="en-IN" sz="2800" b="1" i="0" u="none" strike="noStrike" kern="1200" cap="none" spc="0" normalizeH="0" baseline="0" noProof="0">
                <a:ln>
                  <a:noFill/>
                </a:ln>
                <a:solidFill>
                  <a:schemeClr val="tx2"/>
                </a:solidFill>
                <a:effectLst/>
                <a:uLnTx/>
                <a:uFillTx/>
                <a:latin typeface="EYInterstate Light"/>
                <a:ea typeface="+mn-ea"/>
                <a:cs typeface="+mn-cs"/>
              </a:rPr>
              <a:t>Now. </a:t>
            </a:r>
          </a:p>
          <a:p>
            <a:pPr defTabSz="913486">
              <a:spcAft>
                <a:spcPts val="600"/>
              </a:spcAft>
              <a:buClr>
                <a:srgbClr val="27ACAA"/>
              </a:buClr>
              <a:buSzPct val="70000"/>
              <a:defRPr/>
            </a:pPr>
            <a:r>
              <a:rPr lang="en-IN" sz="1199">
                <a:solidFill>
                  <a:schemeClr val="bg1"/>
                </a:solidFill>
                <a:latin typeface="EYInterstate Light" panose="02000506000000020004" pitchFamily="2" charset="0"/>
              </a:rPr>
              <a:t>Internal productivity gains</a:t>
            </a:r>
            <a:br>
              <a:rPr lang="en-IN" sz="1199">
                <a:solidFill>
                  <a:schemeClr val="bg1"/>
                </a:solidFill>
                <a:latin typeface="EYInterstate Light" panose="02000506000000020004" pitchFamily="2" charset="0"/>
              </a:rPr>
            </a:br>
            <a:r>
              <a:rPr lang="en-IN" sz="1199">
                <a:solidFill>
                  <a:schemeClr val="bg1"/>
                </a:solidFill>
                <a:latin typeface="EYInterstate Light" panose="02000506000000020004" pitchFamily="2" charset="0"/>
              </a:rPr>
              <a:t>Enhanced Services</a:t>
            </a:r>
          </a:p>
        </p:txBody>
      </p:sp>
      <p:sp>
        <p:nvSpPr>
          <p:cNvPr id="40" name="TextBox 39">
            <a:extLst>
              <a:ext uri="{FF2B5EF4-FFF2-40B4-BE49-F238E27FC236}">
                <a16:creationId xmlns:a16="http://schemas.microsoft.com/office/drawing/2014/main" id="{3837C621-3E15-EC22-786A-D327CD2F1A76}"/>
              </a:ext>
            </a:extLst>
          </p:cNvPr>
          <p:cNvSpPr txBox="1"/>
          <p:nvPr/>
        </p:nvSpPr>
        <p:spPr>
          <a:xfrm>
            <a:off x="1673285" y="4654039"/>
            <a:ext cx="538329" cy="130737"/>
          </a:xfrm>
          <a:prstGeom prst="rect">
            <a:avLst/>
          </a:prstGeom>
          <a:noFill/>
        </p:spPr>
        <p:txBody>
          <a:bodyPr wrap="none" lIns="0" tIns="0" rIns="0" bIns="0">
            <a:spAutoFit/>
          </a:bodyPr>
          <a:lstStyle/>
          <a:p>
            <a:pPr marL="0" marR="0" lvl="0" indent="0" algn="l" defTabSz="913486" rtl="0" eaLnBrk="1" fontAlgn="auto" latinLnBrk="0" hangingPunct="1">
              <a:lnSpc>
                <a:spcPct val="85000"/>
              </a:lnSpc>
              <a:spcBef>
                <a:spcPts val="0"/>
              </a:spcBef>
              <a:spcAft>
                <a:spcPts val="600"/>
              </a:spcAft>
              <a:buClr>
                <a:srgbClr val="27ACAA"/>
              </a:buClr>
              <a:buSzPct val="70000"/>
              <a:buFontTx/>
              <a:buNone/>
              <a:tabLst/>
              <a:defRPr/>
            </a:pPr>
            <a:r>
              <a:rPr kumimoji="0" lang="en-IN" sz="999" b="0" i="0" u="none" strike="noStrike" kern="1200" cap="none" spc="0" normalizeH="0" baseline="0" noProof="0">
                <a:ln>
                  <a:noFill/>
                </a:ln>
                <a:solidFill>
                  <a:schemeClr val="bg1"/>
                </a:solidFill>
                <a:effectLst/>
                <a:uLnTx/>
                <a:uFillTx/>
                <a:latin typeface="EYInterstate Light"/>
                <a:ea typeface="+mn-ea"/>
                <a:cs typeface="+mn-cs"/>
              </a:rPr>
              <a:t>Solve the</a:t>
            </a:r>
          </a:p>
        </p:txBody>
      </p:sp>
      <p:sp>
        <p:nvSpPr>
          <p:cNvPr id="41" name="Rectangle 40">
            <a:extLst>
              <a:ext uri="{FF2B5EF4-FFF2-40B4-BE49-F238E27FC236}">
                <a16:creationId xmlns:a16="http://schemas.microsoft.com/office/drawing/2014/main" id="{D06ED1A1-5910-E8AB-5953-2B889CF17236}"/>
              </a:ext>
            </a:extLst>
          </p:cNvPr>
          <p:cNvSpPr/>
          <p:nvPr/>
        </p:nvSpPr>
        <p:spPr>
          <a:xfrm>
            <a:off x="5427333" y="4912508"/>
            <a:ext cx="2942835" cy="876907"/>
          </a:xfrm>
          <a:prstGeom prst="rect">
            <a:avLst/>
          </a:prstGeom>
        </p:spPr>
        <p:txBody>
          <a:bodyPr wrap="square" lIns="0" tIns="0" rIns="0" bIns="0">
            <a:spAutoFit/>
          </a:bodyPr>
          <a:lstStyle/>
          <a:p>
            <a:pPr defTabSz="913486">
              <a:spcAft>
                <a:spcPts val="600"/>
              </a:spcAft>
              <a:buClr>
                <a:srgbClr val="27ACAA"/>
              </a:buClr>
              <a:buSzPct val="70000"/>
              <a:defRPr/>
            </a:pPr>
            <a:r>
              <a:rPr lang="en-IN" sz="2800" b="1">
                <a:solidFill>
                  <a:schemeClr val="tx2"/>
                </a:solidFill>
                <a:latin typeface="EYInterstate Light"/>
              </a:rPr>
              <a:t>Next.</a:t>
            </a:r>
          </a:p>
          <a:p>
            <a:pPr marL="0" marR="0" lvl="0" indent="0" algn="l" defTabSz="913486" rtl="0" eaLnBrk="1" fontAlgn="auto" latinLnBrk="0" hangingPunct="1">
              <a:lnSpc>
                <a:spcPct val="100000"/>
              </a:lnSpc>
              <a:spcBef>
                <a:spcPts val="0"/>
              </a:spcBef>
              <a:spcAft>
                <a:spcPts val="600"/>
              </a:spcAft>
              <a:buClr>
                <a:srgbClr val="27ACAA"/>
              </a:buClr>
              <a:buSzPct val="70000"/>
              <a:buFontTx/>
              <a:buNone/>
              <a:tabLst/>
              <a:defRPr/>
            </a:pPr>
            <a:r>
              <a:rPr kumimoji="0" lang="en-IN" sz="1199" u="none" strike="noStrike" kern="1200" cap="none" spc="0" normalizeH="0" baseline="0" noProof="0">
                <a:ln>
                  <a:noFill/>
                </a:ln>
                <a:solidFill>
                  <a:schemeClr val="bg1"/>
                </a:solidFill>
                <a:effectLst/>
                <a:uLnTx/>
                <a:uFillTx/>
                <a:latin typeface="EYInterstate Light" panose="02000506000000020004" pitchFamily="2" charset="0"/>
              </a:rPr>
              <a:t>Improved customer facing services.  Human in the loop</a:t>
            </a:r>
          </a:p>
        </p:txBody>
      </p:sp>
      <p:sp>
        <p:nvSpPr>
          <p:cNvPr id="42" name="TextBox 41">
            <a:extLst>
              <a:ext uri="{FF2B5EF4-FFF2-40B4-BE49-F238E27FC236}">
                <a16:creationId xmlns:a16="http://schemas.microsoft.com/office/drawing/2014/main" id="{B419AC20-C375-FB41-9A2A-B8E5CDBE5697}"/>
              </a:ext>
            </a:extLst>
          </p:cNvPr>
          <p:cNvSpPr txBox="1"/>
          <p:nvPr/>
        </p:nvSpPr>
        <p:spPr>
          <a:xfrm>
            <a:off x="5427333" y="4654039"/>
            <a:ext cx="660093" cy="130737"/>
          </a:xfrm>
          <a:prstGeom prst="rect">
            <a:avLst/>
          </a:prstGeom>
          <a:noFill/>
        </p:spPr>
        <p:txBody>
          <a:bodyPr wrap="square" lIns="0" tIns="0" rIns="0" bIns="0">
            <a:spAutoFit/>
          </a:bodyPr>
          <a:lstStyle>
            <a:defPPr>
              <a:defRPr lang="en-US"/>
            </a:defPPr>
            <a:lvl1pPr marR="0" lvl="0" indent="0" defTabSz="913943" fontAlgn="auto">
              <a:lnSpc>
                <a:spcPct val="85000"/>
              </a:lnSpc>
              <a:spcBef>
                <a:spcPts val="0"/>
              </a:spcBef>
              <a:spcAft>
                <a:spcPts val="600"/>
              </a:spcAft>
              <a:buClr>
                <a:srgbClr val="27ACAA"/>
              </a:buClr>
              <a:buSzPct val="70000"/>
              <a:buFontTx/>
              <a:buNone/>
              <a:tabLst/>
              <a:defRPr kumimoji="0" sz="1050" b="0" i="0" u="none" strike="noStrike" cap="none" spc="0" normalizeH="0" baseline="0">
                <a:ln>
                  <a:noFill/>
                </a:ln>
                <a:solidFill>
                  <a:srgbClr val="FFE600"/>
                </a:solidFill>
                <a:effectLst/>
                <a:uLnTx/>
                <a:uFillTx/>
                <a:latin typeface="EYInterstate Light"/>
              </a:defRPr>
            </a:lvl1pPr>
          </a:lstStyle>
          <a:p>
            <a:pPr marL="0" marR="0" lvl="0" indent="0" algn="l" defTabSz="913486" rtl="0" eaLnBrk="1" fontAlgn="auto" latinLnBrk="0" hangingPunct="1">
              <a:lnSpc>
                <a:spcPct val="85000"/>
              </a:lnSpc>
              <a:spcBef>
                <a:spcPts val="0"/>
              </a:spcBef>
              <a:spcAft>
                <a:spcPts val="600"/>
              </a:spcAft>
              <a:buClr>
                <a:srgbClr val="27ACAA"/>
              </a:buClr>
              <a:buSzPct val="70000"/>
              <a:buFontTx/>
              <a:buNone/>
              <a:tabLst/>
              <a:defRPr/>
            </a:pPr>
            <a:r>
              <a:rPr kumimoji="0" lang="en-IN" sz="999" b="0" i="0" u="none" strike="noStrike" kern="1200" cap="none" spc="0" normalizeH="0" baseline="0" noProof="0">
                <a:ln>
                  <a:noFill/>
                </a:ln>
                <a:solidFill>
                  <a:schemeClr val="bg1"/>
                </a:solidFill>
                <a:effectLst/>
                <a:uLnTx/>
                <a:uFillTx/>
                <a:latin typeface="EYInterstate Light"/>
                <a:ea typeface="+mn-ea"/>
                <a:cs typeface="+mn-cs"/>
              </a:rPr>
              <a:t>Explore the</a:t>
            </a:r>
          </a:p>
        </p:txBody>
      </p:sp>
      <p:grpSp>
        <p:nvGrpSpPr>
          <p:cNvPr id="43" name="Group 42">
            <a:extLst>
              <a:ext uri="{FF2B5EF4-FFF2-40B4-BE49-F238E27FC236}">
                <a16:creationId xmlns:a16="http://schemas.microsoft.com/office/drawing/2014/main" id="{F580662F-0E95-A997-122D-E206C5D38D05}"/>
              </a:ext>
            </a:extLst>
          </p:cNvPr>
          <p:cNvGrpSpPr/>
          <p:nvPr/>
        </p:nvGrpSpPr>
        <p:grpSpPr>
          <a:xfrm>
            <a:off x="4855915" y="4676979"/>
            <a:ext cx="381011" cy="436083"/>
            <a:chOff x="5900481" y="1551838"/>
            <a:chExt cx="1076325" cy="1231900"/>
          </a:xfrm>
          <a:solidFill>
            <a:schemeClr val="bg1"/>
          </a:solidFill>
        </p:grpSpPr>
        <p:sp>
          <p:nvSpPr>
            <p:cNvPr id="44" name="Freeform 27">
              <a:extLst>
                <a:ext uri="{FF2B5EF4-FFF2-40B4-BE49-F238E27FC236}">
                  <a16:creationId xmlns:a16="http://schemas.microsoft.com/office/drawing/2014/main" id="{4192D831-631A-34F3-26D4-6D3AC4FBAF62}"/>
                </a:ext>
              </a:extLst>
            </p:cNvPr>
            <p:cNvSpPr>
              <a:spLocks/>
            </p:cNvSpPr>
            <p:nvPr/>
          </p:nvSpPr>
          <p:spPr bwMode="auto">
            <a:xfrm>
              <a:off x="6230681" y="1551838"/>
              <a:ext cx="415925" cy="1231900"/>
            </a:xfrm>
            <a:custGeom>
              <a:avLst/>
              <a:gdLst>
                <a:gd name="T0" fmla="*/ 118 w 262"/>
                <a:gd name="T1" fmla="*/ 774 h 776"/>
                <a:gd name="T2" fmla="*/ 80 w 262"/>
                <a:gd name="T3" fmla="*/ 746 h 776"/>
                <a:gd name="T4" fmla="*/ 48 w 262"/>
                <a:gd name="T5" fmla="*/ 688 h 776"/>
                <a:gd name="T6" fmla="*/ 22 w 262"/>
                <a:gd name="T7" fmla="*/ 606 h 776"/>
                <a:gd name="T8" fmla="*/ 6 w 262"/>
                <a:gd name="T9" fmla="*/ 504 h 776"/>
                <a:gd name="T10" fmla="*/ 0 w 262"/>
                <a:gd name="T11" fmla="*/ 388 h 776"/>
                <a:gd name="T12" fmla="*/ 4 w 262"/>
                <a:gd name="T13" fmla="*/ 308 h 776"/>
                <a:gd name="T14" fmla="*/ 16 w 262"/>
                <a:gd name="T15" fmla="*/ 202 h 776"/>
                <a:gd name="T16" fmla="*/ 38 w 262"/>
                <a:gd name="T17" fmla="*/ 112 h 776"/>
                <a:gd name="T18" fmla="*/ 68 w 262"/>
                <a:gd name="T19" fmla="*/ 46 h 776"/>
                <a:gd name="T20" fmla="*/ 104 w 262"/>
                <a:gd name="T21" fmla="*/ 8 h 776"/>
                <a:gd name="T22" fmla="*/ 132 w 262"/>
                <a:gd name="T23" fmla="*/ 0 h 776"/>
                <a:gd name="T24" fmla="*/ 176 w 262"/>
                <a:gd name="T25" fmla="*/ 22 h 776"/>
                <a:gd name="T26" fmla="*/ 174 w 262"/>
                <a:gd name="T27" fmla="*/ 48 h 776"/>
                <a:gd name="T28" fmla="*/ 142 w 262"/>
                <a:gd name="T29" fmla="*/ 20 h 776"/>
                <a:gd name="T30" fmla="*/ 122 w 262"/>
                <a:gd name="T31" fmla="*/ 20 h 776"/>
                <a:gd name="T32" fmla="*/ 90 w 262"/>
                <a:gd name="T33" fmla="*/ 44 h 776"/>
                <a:gd name="T34" fmla="*/ 64 w 262"/>
                <a:gd name="T35" fmla="*/ 96 h 776"/>
                <a:gd name="T36" fmla="*/ 40 w 262"/>
                <a:gd name="T37" fmla="*/ 174 h 776"/>
                <a:gd name="T38" fmla="*/ 24 w 262"/>
                <a:gd name="T39" fmla="*/ 272 h 776"/>
                <a:gd name="T40" fmla="*/ 18 w 262"/>
                <a:gd name="T41" fmla="*/ 388 h 776"/>
                <a:gd name="T42" fmla="*/ 22 w 262"/>
                <a:gd name="T43" fmla="*/ 466 h 776"/>
                <a:gd name="T44" fmla="*/ 34 w 262"/>
                <a:gd name="T45" fmla="*/ 572 h 776"/>
                <a:gd name="T46" fmla="*/ 54 w 262"/>
                <a:gd name="T47" fmla="*/ 656 h 776"/>
                <a:gd name="T48" fmla="*/ 82 w 262"/>
                <a:gd name="T49" fmla="*/ 716 h 776"/>
                <a:gd name="T50" fmla="*/ 110 w 262"/>
                <a:gd name="T51" fmla="*/ 750 h 776"/>
                <a:gd name="T52" fmla="*/ 132 w 262"/>
                <a:gd name="T53" fmla="*/ 758 h 776"/>
                <a:gd name="T54" fmla="*/ 162 w 262"/>
                <a:gd name="T55" fmla="*/ 742 h 776"/>
                <a:gd name="T56" fmla="*/ 190 w 262"/>
                <a:gd name="T57" fmla="*/ 698 h 776"/>
                <a:gd name="T58" fmla="*/ 216 w 262"/>
                <a:gd name="T59" fmla="*/ 630 h 776"/>
                <a:gd name="T60" fmla="*/ 234 w 262"/>
                <a:gd name="T61" fmla="*/ 538 h 776"/>
                <a:gd name="T62" fmla="*/ 244 w 262"/>
                <a:gd name="T63" fmla="*/ 428 h 776"/>
                <a:gd name="T64" fmla="*/ 242 w 262"/>
                <a:gd name="T65" fmla="*/ 314 h 776"/>
                <a:gd name="T66" fmla="*/ 224 w 262"/>
                <a:gd name="T67" fmla="*/ 182 h 776"/>
                <a:gd name="T68" fmla="*/ 226 w 262"/>
                <a:gd name="T69" fmla="*/ 120 h 776"/>
                <a:gd name="T70" fmla="*/ 242 w 262"/>
                <a:gd name="T71" fmla="*/ 178 h 776"/>
                <a:gd name="T72" fmla="*/ 260 w 262"/>
                <a:gd name="T73" fmla="*/ 314 h 776"/>
                <a:gd name="T74" fmla="*/ 262 w 262"/>
                <a:gd name="T75" fmla="*/ 428 h 776"/>
                <a:gd name="T76" fmla="*/ 252 w 262"/>
                <a:gd name="T77" fmla="*/ 540 h 776"/>
                <a:gd name="T78" fmla="*/ 232 w 262"/>
                <a:gd name="T79" fmla="*/ 636 h 776"/>
                <a:gd name="T80" fmla="*/ 204 w 262"/>
                <a:gd name="T81" fmla="*/ 710 h 776"/>
                <a:gd name="T82" fmla="*/ 170 w 262"/>
                <a:gd name="T83" fmla="*/ 758 h 776"/>
                <a:gd name="T84" fmla="*/ 132 w 262"/>
                <a:gd name="T85" fmla="*/ 776 h 7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62" h="776">
                  <a:moveTo>
                    <a:pt x="132" y="776"/>
                  </a:moveTo>
                  <a:lnTo>
                    <a:pt x="132" y="776"/>
                  </a:lnTo>
                  <a:lnTo>
                    <a:pt x="118" y="774"/>
                  </a:lnTo>
                  <a:lnTo>
                    <a:pt x="104" y="768"/>
                  </a:lnTo>
                  <a:lnTo>
                    <a:pt x="92" y="758"/>
                  </a:lnTo>
                  <a:lnTo>
                    <a:pt x="80" y="746"/>
                  </a:lnTo>
                  <a:lnTo>
                    <a:pt x="68" y="730"/>
                  </a:lnTo>
                  <a:lnTo>
                    <a:pt x="58" y="710"/>
                  </a:lnTo>
                  <a:lnTo>
                    <a:pt x="48" y="688"/>
                  </a:lnTo>
                  <a:lnTo>
                    <a:pt x="38" y="662"/>
                  </a:lnTo>
                  <a:lnTo>
                    <a:pt x="30" y="636"/>
                  </a:lnTo>
                  <a:lnTo>
                    <a:pt x="22" y="606"/>
                  </a:lnTo>
                  <a:lnTo>
                    <a:pt x="16" y="574"/>
                  </a:lnTo>
                  <a:lnTo>
                    <a:pt x="10" y="540"/>
                  </a:lnTo>
                  <a:lnTo>
                    <a:pt x="6" y="504"/>
                  </a:lnTo>
                  <a:lnTo>
                    <a:pt x="4" y="466"/>
                  </a:lnTo>
                  <a:lnTo>
                    <a:pt x="2" y="428"/>
                  </a:lnTo>
                  <a:lnTo>
                    <a:pt x="0" y="388"/>
                  </a:lnTo>
                  <a:lnTo>
                    <a:pt x="0" y="388"/>
                  </a:lnTo>
                  <a:lnTo>
                    <a:pt x="2" y="348"/>
                  </a:lnTo>
                  <a:lnTo>
                    <a:pt x="4" y="308"/>
                  </a:lnTo>
                  <a:lnTo>
                    <a:pt x="6" y="272"/>
                  </a:lnTo>
                  <a:lnTo>
                    <a:pt x="10" y="236"/>
                  </a:lnTo>
                  <a:lnTo>
                    <a:pt x="16" y="202"/>
                  </a:lnTo>
                  <a:lnTo>
                    <a:pt x="22" y="170"/>
                  </a:lnTo>
                  <a:lnTo>
                    <a:pt x="30" y="140"/>
                  </a:lnTo>
                  <a:lnTo>
                    <a:pt x="38" y="112"/>
                  </a:lnTo>
                  <a:lnTo>
                    <a:pt x="48" y="88"/>
                  </a:lnTo>
                  <a:lnTo>
                    <a:pt x="58" y="66"/>
                  </a:lnTo>
                  <a:lnTo>
                    <a:pt x="68" y="46"/>
                  </a:lnTo>
                  <a:lnTo>
                    <a:pt x="80" y="30"/>
                  </a:lnTo>
                  <a:lnTo>
                    <a:pt x="92" y="18"/>
                  </a:lnTo>
                  <a:lnTo>
                    <a:pt x="104" y="8"/>
                  </a:lnTo>
                  <a:lnTo>
                    <a:pt x="118" y="2"/>
                  </a:lnTo>
                  <a:lnTo>
                    <a:pt x="132" y="0"/>
                  </a:lnTo>
                  <a:lnTo>
                    <a:pt x="132" y="0"/>
                  </a:lnTo>
                  <a:lnTo>
                    <a:pt x="146" y="2"/>
                  </a:lnTo>
                  <a:lnTo>
                    <a:pt x="162" y="10"/>
                  </a:lnTo>
                  <a:lnTo>
                    <a:pt x="176" y="22"/>
                  </a:lnTo>
                  <a:lnTo>
                    <a:pt x="188" y="38"/>
                  </a:lnTo>
                  <a:lnTo>
                    <a:pt x="174" y="48"/>
                  </a:lnTo>
                  <a:lnTo>
                    <a:pt x="174" y="48"/>
                  </a:lnTo>
                  <a:lnTo>
                    <a:pt x="164" y="34"/>
                  </a:lnTo>
                  <a:lnTo>
                    <a:pt x="152" y="26"/>
                  </a:lnTo>
                  <a:lnTo>
                    <a:pt x="142" y="20"/>
                  </a:lnTo>
                  <a:lnTo>
                    <a:pt x="132" y="18"/>
                  </a:lnTo>
                  <a:lnTo>
                    <a:pt x="132" y="18"/>
                  </a:lnTo>
                  <a:lnTo>
                    <a:pt x="122" y="20"/>
                  </a:lnTo>
                  <a:lnTo>
                    <a:pt x="110" y="24"/>
                  </a:lnTo>
                  <a:lnTo>
                    <a:pt x="100" y="34"/>
                  </a:lnTo>
                  <a:lnTo>
                    <a:pt x="90" y="44"/>
                  </a:lnTo>
                  <a:lnTo>
                    <a:pt x="82" y="60"/>
                  </a:lnTo>
                  <a:lnTo>
                    <a:pt x="72" y="76"/>
                  </a:lnTo>
                  <a:lnTo>
                    <a:pt x="64" y="96"/>
                  </a:lnTo>
                  <a:lnTo>
                    <a:pt x="54" y="120"/>
                  </a:lnTo>
                  <a:lnTo>
                    <a:pt x="48" y="146"/>
                  </a:lnTo>
                  <a:lnTo>
                    <a:pt x="40" y="174"/>
                  </a:lnTo>
                  <a:lnTo>
                    <a:pt x="34" y="204"/>
                  </a:lnTo>
                  <a:lnTo>
                    <a:pt x="28" y="236"/>
                  </a:lnTo>
                  <a:lnTo>
                    <a:pt x="24" y="272"/>
                  </a:lnTo>
                  <a:lnTo>
                    <a:pt x="22" y="308"/>
                  </a:lnTo>
                  <a:lnTo>
                    <a:pt x="20" y="348"/>
                  </a:lnTo>
                  <a:lnTo>
                    <a:pt x="18" y="388"/>
                  </a:lnTo>
                  <a:lnTo>
                    <a:pt x="18" y="388"/>
                  </a:lnTo>
                  <a:lnTo>
                    <a:pt x="20" y="428"/>
                  </a:lnTo>
                  <a:lnTo>
                    <a:pt x="22" y="466"/>
                  </a:lnTo>
                  <a:lnTo>
                    <a:pt x="24" y="504"/>
                  </a:lnTo>
                  <a:lnTo>
                    <a:pt x="28" y="538"/>
                  </a:lnTo>
                  <a:lnTo>
                    <a:pt x="34" y="572"/>
                  </a:lnTo>
                  <a:lnTo>
                    <a:pt x="40" y="602"/>
                  </a:lnTo>
                  <a:lnTo>
                    <a:pt x="48" y="630"/>
                  </a:lnTo>
                  <a:lnTo>
                    <a:pt x="54" y="656"/>
                  </a:lnTo>
                  <a:lnTo>
                    <a:pt x="64" y="678"/>
                  </a:lnTo>
                  <a:lnTo>
                    <a:pt x="72" y="698"/>
                  </a:lnTo>
                  <a:lnTo>
                    <a:pt x="82" y="716"/>
                  </a:lnTo>
                  <a:lnTo>
                    <a:pt x="90" y="730"/>
                  </a:lnTo>
                  <a:lnTo>
                    <a:pt x="100" y="742"/>
                  </a:lnTo>
                  <a:lnTo>
                    <a:pt x="110" y="750"/>
                  </a:lnTo>
                  <a:lnTo>
                    <a:pt x="122" y="756"/>
                  </a:lnTo>
                  <a:lnTo>
                    <a:pt x="132" y="758"/>
                  </a:lnTo>
                  <a:lnTo>
                    <a:pt x="132" y="758"/>
                  </a:lnTo>
                  <a:lnTo>
                    <a:pt x="142" y="756"/>
                  </a:lnTo>
                  <a:lnTo>
                    <a:pt x="152" y="750"/>
                  </a:lnTo>
                  <a:lnTo>
                    <a:pt x="162" y="742"/>
                  </a:lnTo>
                  <a:lnTo>
                    <a:pt x="172" y="730"/>
                  </a:lnTo>
                  <a:lnTo>
                    <a:pt x="182" y="716"/>
                  </a:lnTo>
                  <a:lnTo>
                    <a:pt x="190" y="698"/>
                  </a:lnTo>
                  <a:lnTo>
                    <a:pt x="200" y="678"/>
                  </a:lnTo>
                  <a:lnTo>
                    <a:pt x="208" y="656"/>
                  </a:lnTo>
                  <a:lnTo>
                    <a:pt x="216" y="630"/>
                  </a:lnTo>
                  <a:lnTo>
                    <a:pt x="222" y="602"/>
                  </a:lnTo>
                  <a:lnTo>
                    <a:pt x="228" y="572"/>
                  </a:lnTo>
                  <a:lnTo>
                    <a:pt x="234" y="538"/>
                  </a:lnTo>
                  <a:lnTo>
                    <a:pt x="238" y="504"/>
                  </a:lnTo>
                  <a:lnTo>
                    <a:pt x="242" y="466"/>
                  </a:lnTo>
                  <a:lnTo>
                    <a:pt x="244" y="428"/>
                  </a:lnTo>
                  <a:lnTo>
                    <a:pt x="244" y="388"/>
                  </a:lnTo>
                  <a:lnTo>
                    <a:pt x="244" y="388"/>
                  </a:lnTo>
                  <a:lnTo>
                    <a:pt x="242" y="314"/>
                  </a:lnTo>
                  <a:lnTo>
                    <a:pt x="234" y="246"/>
                  </a:lnTo>
                  <a:lnTo>
                    <a:pt x="230" y="214"/>
                  </a:lnTo>
                  <a:lnTo>
                    <a:pt x="224" y="182"/>
                  </a:lnTo>
                  <a:lnTo>
                    <a:pt x="218" y="152"/>
                  </a:lnTo>
                  <a:lnTo>
                    <a:pt x="210" y="126"/>
                  </a:lnTo>
                  <a:lnTo>
                    <a:pt x="226" y="120"/>
                  </a:lnTo>
                  <a:lnTo>
                    <a:pt x="226" y="120"/>
                  </a:lnTo>
                  <a:lnTo>
                    <a:pt x="234" y="148"/>
                  </a:lnTo>
                  <a:lnTo>
                    <a:pt x="242" y="178"/>
                  </a:lnTo>
                  <a:lnTo>
                    <a:pt x="248" y="210"/>
                  </a:lnTo>
                  <a:lnTo>
                    <a:pt x="252" y="244"/>
                  </a:lnTo>
                  <a:lnTo>
                    <a:pt x="260" y="314"/>
                  </a:lnTo>
                  <a:lnTo>
                    <a:pt x="262" y="388"/>
                  </a:lnTo>
                  <a:lnTo>
                    <a:pt x="262" y="388"/>
                  </a:lnTo>
                  <a:lnTo>
                    <a:pt x="262" y="428"/>
                  </a:lnTo>
                  <a:lnTo>
                    <a:pt x="260" y="466"/>
                  </a:lnTo>
                  <a:lnTo>
                    <a:pt x="256" y="504"/>
                  </a:lnTo>
                  <a:lnTo>
                    <a:pt x="252" y="540"/>
                  </a:lnTo>
                  <a:lnTo>
                    <a:pt x="246" y="574"/>
                  </a:lnTo>
                  <a:lnTo>
                    <a:pt x="240" y="606"/>
                  </a:lnTo>
                  <a:lnTo>
                    <a:pt x="232" y="636"/>
                  </a:lnTo>
                  <a:lnTo>
                    <a:pt x="224" y="662"/>
                  </a:lnTo>
                  <a:lnTo>
                    <a:pt x="214" y="688"/>
                  </a:lnTo>
                  <a:lnTo>
                    <a:pt x="204" y="710"/>
                  </a:lnTo>
                  <a:lnTo>
                    <a:pt x="194" y="730"/>
                  </a:lnTo>
                  <a:lnTo>
                    <a:pt x="182" y="746"/>
                  </a:lnTo>
                  <a:lnTo>
                    <a:pt x="170" y="758"/>
                  </a:lnTo>
                  <a:lnTo>
                    <a:pt x="158" y="768"/>
                  </a:lnTo>
                  <a:lnTo>
                    <a:pt x="144" y="774"/>
                  </a:lnTo>
                  <a:lnTo>
                    <a:pt x="132" y="776"/>
                  </a:lnTo>
                  <a:lnTo>
                    <a:pt x="132" y="77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392" tIns="45696" rIns="91392" bIns="45696" numCol="1" anchor="t" anchorCtr="0" compatLnSpc="1">
              <a:prstTxWarp prst="textNoShape">
                <a:avLst/>
              </a:prstTxWarp>
            </a:bodyPr>
            <a:lstStyle/>
            <a:p>
              <a:pPr marL="0" marR="0" lvl="0" indent="0" algn="l" defTabSz="913943" rtl="0" eaLnBrk="1" fontAlgn="auto" latinLnBrk="0" hangingPunct="1">
                <a:lnSpc>
                  <a:spcPct val="100000"/>
                </a:lnSpc>
                <a:spcBef>
                  <a:spcPts val="0"/>
                </a:spcBef>
                <a:spcAft>
                  <a:spcPts val="0"/>
                </a:spcAft>
                <a:buClrTx/>
                <a:buSzTx/>
                <a:buFontTx/>
                <a:buNone/>
                <a:tabLst/>
                <a:defRPr/>
              </a:pPr>
              <a:endParaRPr kumimoji="0" lang="en-US" sz="1799" b="0" i="0" u="none" strike="noStrike" kern="1200" cap="none" spc="0" normalizeH="0" baseline="0" noProof="0">
                <a:ln>
                  <a:noFill/>
                </a:ln>
                <a:solidFill>
                  <a:srgbClr val="2E2E38"/>
                </a:solidFill>
                <a:effectLst/>
                <a:uLnTx/>
                <a:uFillTx/>
                <a:latin typeface="EYInterstate Light"/>
                <a:ea typeface="+mn-ea"/>
                <a:cs typeface="+mn-cs"/>
              </a:endParaRPr>
            </a:p>
          </p:txBody>
        </p:sp>
        <p:sp>
          <p:nvSpPr>
            <p:cNvPr id="45" name="Freeform 28">
              <a:extLst>
                <a:ext uri="{FF2B5EF4-FFF2-40B4-BE49-F238E27FC236}">
                  <a16:creationId xmlns:a16="http://schemas.microsoft.com/office/drawing/2014/main" id="{BD05AC87-AFC3-27E4-E430-E287C37A4D8A}"/>
                </a:ext>
              </a:extLst>
            </p:cNvPr>
            <p:cNvSpPr>
              <a:spLocks/>
            </p:cNvSpPr>
            <p:nvPr/>
          </p:nvSpPr>
          <p:spPr bwMode="auto">
            <a:xfrm>
              <a:off x="5900481" y="1802663"/>
              <a:ext cx="1076325" cy="730250"/>
            </a:xfrm>
            <a:custGeom>
              <a:avLst/>
              <a:gdLst>
                <a:gd name="T0" fmla="*/ 58 w 678"/>
                <a:gd name="T1" fmla="*/ 458 h 460"/>
                <a:gd name="T2" fmla="*/ 28 w 678"/>
                <a:gd name="T3" fmla="*/ 448 h 460"/>
                <a:gd name="T4" fmla="*/ 8 w 678"/>
                <a:gd name="T5" fmla="*/ 430 h 460"/>
                <a:gd name="T6" fmla="*/ 0 w 678"/>
                <a:gd name="T7" fmla="*/ 404 h 460"/>
                <a:gd name="T8" fmla="*/ 14 w 678"/>
                <a:gd name="T9" fmla="*/ 354 h 460"/>
                <a:gd name="T10" fmla="*/ 56 w 678"/>
                <a:gd name="T11" fmla="*/ 294 h 460"/>
                <a:gd name="T12" fmla="*/ 120 w 678"/>
                <a:gd name="T13" fmla="*/ 228 h 460"/>
                <a:gd name="T14" fmla="*/ 206 w 678"/>
                <a:gd name="T15" fmla="*/ 162 h 460"/>
                <a:gd name="T16" fmla="*/ 272 w 678"/>
                <a:gd name="T17" fmla="*/ 118 h 460"/>
                <a:gd name="T18" fmla="*/ 374 w 678"/>
                <a:gd name="T19" fmla="*/ 62 h 460"/>
                <a:gd name="T20" fmla="*/ 470 w 678"/>
                <a:gd name="T21" fmla="*/ 24 h 460"/>
                <a:gd name="T22" fmla="*/ 552 w 678"/>
                <a:gd name="T23" fmla="*/ 2 h 460"/>
                <a:gd name="T24" fmla="*/ 618 w 678"/>
                <a:gd name="T25" fmla="*/ 0 h 460"/>
                <a:gd name="T26" fmla="*/ 662 w 678"/>
                <a:gd name="T27" fmla="*/ 18 h 460"/>
                <a:gd name="T28" fmla="*/ 676 w 678"/>
                <a:gd name="T29" fmla="*/ 42 h 460"/>
                <a:gd name="T30" fmla="*/ 672 w 678"/>
                <a:gd name="T31" fmla="*/ 88 h 460"/>
                <a:gd name="T32" fmla="*/ 638 w 678"/>
                <a:gd name="T33" fmla="*/ 148 h 460"/>
                <a:gd name="T34" fmla="*/ 600 w 678"/>
                <a:gd name="T35" fmla="*/ 192 h 460"/>
                <a:gd name="T36" fmla="*/ 528 w 678"/>
                <a:gd name="T37" fmla="*/ 258 h 460"/>
                <a:gd name="T38" fmla="*/ 440 w 678"/>
                <a:gd name="T39" fmla="*/ 320 h 460"/>
                <a:gd name="T40" fmla="*/ 350 w 678"/>
                <a:gd name="T41" fmla="*/ 374 h 460"/>
                <a:gd name="T42" fmla="*/ 184 w 678"/>
                <a:gd name="T43" fmla="*/ 444 h 460"/>
                <a:gd name="T44" fmla="*/ 232 w 678"/>
                <a:gd name="T45" fmla="*/ 408 h 460"/>
                <a:gd name="T46" fmla="*/ 398 w 678"/>
                <a:gd name="T47" fmla="*/ 326 h 460"/>
                <a:gd name="T48" fmla="*/ 488 w 678"/>
                <a:gd name="T49" fmla="*/ 264 h 460"/>
                <a:gd name="T50" fmla="*/ 564 w 678"/>
                <a:gd name="T51" fmla="*/ 200 h 460"/>
                <a:gd name="T52" fmla="*/ 606 w 678"/>
                <a:gd name="T53" fmla="*/ 158 h 460"/>
                <a:gd name="T54" fmla="*/ 646 w 678"/>
                <a:gd name="T55" fmla="*/ 104 h 460"/>
                <a:gd name="T56" fmla="*/ 660 w 678"/>
                <a:gd name="T57" fmla="*/ 60 h 460"/>
                <a:gd name="T58" fmla="*/ 656 w 678"/>
                <a:gd name="T59" fmla="*/ 38 h 460"/>
                <a:gd name="T60" fmla="*/ 626 w 678"/>
                <a:gd name="T61" fmla="*/ 20 h 460"/>
                <a:gd name="T62" fmla="*/ 574 w 678"/>
                <a:gd name="T63" fmla="*/ 18 h 460"/>
                <a:gd name="T64" fmla="*/ 502 w 678"/>
                <a:gd name="T65" fmla="*/ 32 h 460"/>
                <a:gd name="T66" fmla="*/ 416 w 678"/>
                <a:gd name="T67" fmla="*/ 64 h 460"/>
                <a:gd name="T68" fmla="*/ 316 w 678"/>
                <a:gd name="T69" fmla="*/ 114 h 460"/>
                <a:gd name="T70" fmla="*/ 246 w 678"/>
                <a:gd name="T71" fmla="*/ 156 h 460"/>
                <a:gd name="T72" fmla="*/ 158 w 678"/>
                <a:gd name="T73" fmla="*/ 220 h 460"/>
                <a:gd name="T74" fmla="*/ 88 w 678"/>
                <a:gd name="T75" fmla="*/ 284 h 460"/>
                <a:gd name="T76" fmla="*/ 42 w 678"/>
                <a:gd name="T77" fmla="*/ 340 h 460"/>
                <a:gd name="T78" fmla="*/ 20 w 678"/>
                <a:gd name="T79" fmla="*/ 388 h 460"/>
                <a:gd name="T80" fmla="*/ 24 w 678"/>
                <a:gd name="T81" fmla="*/ 422 h 460"/>
                <a:gd name="T82" fmla="*/ 36 w 678"/>
                <a:gd name="T83" fmla="*/ 434 h 460"/>
                <a:gd name="T84" fmla="*/ 72 w 678"/>
                <a:gd name="T85" fmla="*/ 442 h 460"/>
                <a:gd name="T86" fmla="*/ 92 w 678"/>
                <a:gd name="T87" fmla="*/ 460 h 4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678" h="460">
                  <a:moveTo>
                    <a:pt x="82" y="460"/>
                  </a:moveTo>
                  <a:lnTo>
                    <a:pt x="82" y="460"/>
                  </a:lnTo>
                  <a:lnTo>
                    <a:pt x="58" y="458"/>
                  </a:lnTo>
                  <a:lnTo>
                    <a:pt x="46" y="456"/>
                  </a:lnTo>
                  <a:lnTo>
                    <a:pt x="36" y="454"/>
                  </a:lnTo>
                  <a:lnTo>
                    <a:pt x="28" y="448"/>
                  </a:lnTo>
                  <a:lnTo>
                    <a:pt x="20" y="444"/>
                  </a:lnTo>
                  <a:lnTo>
                    <a:pt x="14" y="438"/>
                  </a:lnTo>
                  <a:lnTo>
                    <a:pt x="8" y="430"/>
                  </a:lnTo>
                  <a:lnTo>
                    <a:pt x="8" y="430"/>
                  </a:lnTo>
                  <a:lnTo>
                    <a:pt x="2" y="418"/>
                  </a:lnTo>
                  <a:lnTo>
                    <a:pt x="0" y="404"/>
                  </a:lnTo>
                  <a:lnTo>
                    <a:pt x="2" y="388"/>
                  </a:lnTo>
                  <a:lnTo>
                    <a:pt x="8" y="372"/>
                  </a:lnTo>
                  <a:lnTo>
                    <a:pt x="14" y="354"/>
                  </a:lnTo>
                  <a:lnTo>
                    <a:pt x="26" y="334"/>
                  </a:lnTo>
                  <a:lnTo>
                    <a:pt x="40" y="314"/>
                  </a:lnTo>
                  <a:lnTo>
                    <a:pt x="56" y="294"/>
                  </a:lnTo>
                  <a:lnTo>
                    <a:pt x="76" y="272"/>
                  </a:lnTo>
                  <a:lnTo>
                    <a:pt x="96" y="250"/>
                  </a:lnTo>
                  <a:lnTo>
                    <a:pt x="120" y="228"/>
                  </a:lnTo>
                  <a:lnTo>
                    <a:pt x="146" y="206"/>
                  </a:lnTo>
                  <a:lnTo>
                    <a:pt x="176" y="184"/>
                  </a:lnTo>
                  <a:lnTo>
                    <a:pt x="206" y="162"/>
                  </a:lnTo>
                  <a:lnTo>
                    <a:pt x="238" y="140"/>
                  </a:lnTo>
                  <a:lnTo>
                    <a:pt x="272" y="118"/>
                  </a:lnTo>
                  <a:lnTo>
                    <a:pt x="272" y="118"/>
                  </a:lnTo>
                  <a:lnTo>
                    <a:pt x="306" y="98"/>
                  </a:lnTo>
                  <a:lnTo>
                    <a:pt x="340" y="80"/>
                  </a:lnTo>
                  <a:lnTo>
                    <a:pt x="374" y="62"/>
                  </a:lnTo>
                  <a:lnTo>
                    <a:pt x="408" y="48"/>
                  </a:lnTo>
                  <a:lnTo>
                    <a:pt x="438" y="34"/>
                  </a:lnTo>
                  <a:lnTo>
                    <a:pt x="470" y="24"/>
                  </a:lnTo>
                  <a:lnTo>
                    <a:pt x="498" y="14"/>
                  </a:lnTo>
                  <a:lnTo>
                    <a:pt x="526" y="8"/>
                  </a:lnTo>
                  <a:lnTo>
                    <a:pt x="552" y="2"/>
                  </a:lnTo>
                  <a:lnTo>
                    <a:pt x="576" y="0"/>
                  </a:lnTo>
                  <a:lnTo>
                    <a:pt x="598" y="0"/>
                  </a:lnTo>
                  <a:lnTo>
                    <a:pt x="618" y="0"/>
                  </a:lnTo>
                  <a:lnTo>
                    <a:pt x="636" y="4"/>
                  </a:lnTo>
                  <a:lnTo>
                    <a:pt x="650" y="10"/>
                  </a:lnTo>
                  <a:lnTo>
                    <a:pt x="662" y="18"/>
                  </a:lnTo>
                  <a:lnTo>
                    <a:pt x="670" y="28"/>
                  </a:lnTo>
                  <a:lnTo>
                    <a:pt x="670" y="28"/>
                  </a:lnTo>
                  <a:lnTo>
                    <a:pt x="676" y="42"/>
                  </a:lnTo>
                  <a:lnTo>
                    <a:pt x="678" y="56"/>
                  </a:lnTo>
                  <a:lnTo>
                    <a:pt x="676" y="72"/>
                  </a:lnTo>
                  <a:lnTo>
                    <a:pt x="672" y="88"/>
                  </a:lnTo>
                  <a:lnTo>
                    <a:pt x="664" y="108"/>
                  </a:lnTo>
                  <a:lnTo>
                    <a:pt x="652" y="128"/>
                  </a:lnTo>
                  <a:lnTo>
                    <a:pt x="638" y="148"/>
                  </a:lnTo>
                  <a:lnTo>
                    <a:pt x="620" y="170"/>
                  </a:lnTo>
                  <a:lnTo>
                    <a:pt x="620" y="170"/>
                  </a:lnTo>
                  <a:lnTo>
                    <a:pt x="600" y="192"/>
                  </a:lnTo>
                  <a:lnTo>
                    <a:pt x="578" y="214"/>
                  </a:lnTo>
                  <a:lnTo>
                    <a:pt x="554" y="236"/>
                  </a:lnTo>
                  <a:lnTo>
                    <a:pt x="528" y="258"/>
                  </a:lnTo>
                  <a:lnTo>
                    <a:pt x="500" y="278"/>
                  </a:lnTo>
                  <a:lnTo>
                    <a:pt x="470" y="300"/>
                  </a:lnTo>
                  <a:lnTo>
                    <a:pt x="440" y="320"/>
                  </a:lnTo>
                  <a:lnTo>
                    <a:pt x="406" y="342"/>
                  </a:lnTo>
                  <a:lnTo>
                    <a:pt x="406" y="342"/>
                  </a:lnTo>
                  <a:lnTo>
                    <a:pt x="350" y="374"/>
                  </a:lnTo>
                  <a:lnTo>
                    <a:pt x="292" y="402"/>
                  </a:lnTo>
                  <a:lnTo>
                    <a:pt x="238" y="426"/>
                  </a:lnTo>
                  <a:lnTo>
                    <a:pt x="184" y="444"/>
                  </a:lnTo>
                  <a:lnTo>
                    <a:pt x="180" y="426"/>
                  </a:lnTo>
                  <a:lnTo>
                    <a:pt x="180" y="426"/>
                  </a:lnTo>
                  <a:lnTo>
                    <a:pt x="232" y="408"/>
                  </a:lnTo>
                  <a:lnTo>
                    <a:pt x="286" y="386"/>
                  </a:lnTo>
                  <a:lnTo>
                    <a:pt x="342" y="358"/>
                  </a:lnTo>
                  <a:lnTo>
                    <a:pt x="398" y="326"/>
                  </a:lnTo>
                  <a:lnTo>
                    <a:pt x="398" y="326"/>
                  </a:lnTo>
                  <a:lnTo>
                    <a:pt x="460" y="286"/>
                  </a:lnTo>
                  <a:lnTo>
                    <a:pt x="488" y="264"/>
                  </a:lnTo>
                  <a:lnTo>
                    <a:pt x="516" y="244"/>
                  </a:lnTo>
                  <a:lnTo>
                    <a:pt x="542" y="222"/>
                  </a:lnTo>
                  <a:lnTo>
                    <a:pt x="564" y="200"/>
                  </a:lnTo>
                  <a:lnTo>
                    <a:pt x="586" y="180"/>
                  </a:lnTo>
                  <a:lnTo>
                    <a:pt x="606" y="158"/>
                  </a:lnTo>
                  <a:lnTo>
                    <a:pt x="606" y="158"/>
                  </a:lnTo>
                  <a:lnTo>
                    <a:pt x="622" y="138"/>
                  </a:lnTo>
                  <a:lnTo>
                    <a:pt x="634" y="120"/>
                  </a:lnTo>
                  <a:lnTo>
                    <a:pt x="646" y="104"/>
                  </a:lnTo>
                  <a:lnTo>
                    <a:pt x="654" y="88"/>
                  </a:lnTo>
                  <a:lnTo>
                    <a:pt x="658" y="72"/>
                  </a:lnTo>
                  <a:lnTo>
                    <a:pt x="660" y="60"/>
                  </a:lnTo>
                  <a:lnTo>
                    <a:pt x="660" y="48"/>
                  </a:lnTo>
                  <a:lnTo>
                    <a:pt x="656" y="38"/>
                  </a:lnTo>
                  <a:lnTo>
                    <a:pt x="656" y="38"/>
                  </a:lnTo>
                  <a:lnTo>
                    <a:pt x="648" y="30"/>
                  </a:lnTo>
                  <a:lnTo>
                    <a:pt x="638" y="24"/>
                  </a:lnTo>
                  <a:lnTo>
                    <a:pt x="626" y="20"/>
                  </a:lnTo>
                  <a:lnTo>
                    <a:pt x="612" y="18"/>
                  </a:lnTo>
                  <a:lnTo>
                    <a:pt x="594" y="16"/>
                  </a:lnTo>
                  <a:lnTo>
                    <a:pt x="574" y="18"/>
                  </a:lnTo>
                  <a:lnTo>
                    <a:pt x="552" y="20"/>
                  </a:lnTo>
                  <a:lnTo>
                    <a:pt x="528" y="26"/>
                  </a:lnTo>
                  <a:lnTo>
                    <a:pt x="502" y="32"/>
                  </a:lnTo>
                  <a:lnTo>
                    <a:pt x="476" y="40"/>
                  </a:lnTo>
                  <a:lnTo>
                    <a:pt x="446" y="52"/>
                  </a:lnTo>
                  <a:lnTo>
                    <a:pt x="416" y="64"/>
                  </a:lnTo>
                  <a:lnTo>
                    <a:pt x="384" y="78"/>
                  </a:lnTo>
                  <a:lnTo>
                    <a:pt x="350" y="94"/>
                  </a:lnTo>
                  <a:lnTo>
                    <a:pt x="316" y="114"/>
                  </a:lnTo>
                  <a:lnTo>
                    <a:pt x="282" y="134"/>
                  </a:lnTo>
                  <a:lnTo>
                    <a:pt x="282" y="134"/>
                  </a:lnTo>
                  <a:lnTo>
                    <a:pt x="246" y="156"/>
                  </a:lnTo>
                  <a:lnTo>
                    <a:pt x="214" y="176"/>
                  </a:lnTo>
                  <a:lnTo>
                    <a:pt x="184" y="198"/>
                  </a:lnTo>
                  <a:lnTo>
                    <a:pt x="158" y="220"/>
                  </a:lnTo>
                  <a:lnTo>
                    <a:pt x="132" y="242"/>
                  </a:lnTo>
                  <a:lnTo>
                    <a:pt x="110" y="262"/>
                  </a:lnTo>
                  <a:lnTo>
                    <a:pt x="88" y="284"/>
                  </a:lnTo>
                  <a:lnTo>
                    <a:pt x="70" y="304"/>
                  </a:lnTo>
                  <a:lnTo>
                    <a:pt x="56" y="322"/>
                  </a:lnTo>
                  <a:lnTo>
                    <a:pt x="42" y="340"/>
                  </a:lnTo>
                  <a:lnTo>
                    <a:pt x="32" y="358"/>
                  </a:lnTo>
                  <a:lnTo>
                    <a:pt x="26" y="372"/>
                  </a:lnTo>
                  <a:lnTo>
                    <a:pt x="20" y="388"/>
                  </a:lnTo>
                  <a:lnTo>
                    <a:pt x="18" y="400"/>
                  </a:lnTo>
                  <a:lnTo>
                    <a:pt x="20" y="412"/>
                  </a:lnTo>
                  <a:lnTo>
                    <a:pt x="24" y="422"/>
                  </a:lnTo>
                  <a:lnTo>
                    <a:pt x="24" y="422"/>
                  </a:lnTo>
                  <a:lnTo>
                    <a:pt x="28" y="428"/>
                  </a:lnTo>
                  <a:lnTo>
                    <a:pt x="36" y="434"/>
                  </a:lnTo>
                  <a:lnTo>
                    <a:pt x="44" y="436"/>
                  </a:lnTo>
                  <a:lnTo>
                    <a:pt x="52" y="440"/>
                  </a:lnTo>
                  <a:lnTo>
                    <a:pt x="72" y="442"/>
                  </a:lnTo>
                  <a:lnTo>
                    <a:pt x="92" y="442"/>
                  </a:lnTo>
                  <a:lnTo>
                    <a:pt x="92" y="460"/>
                  </a:lnTo>
                  <a:lnTo>
                    <a:pt x="92" y="460"/>
                  </a:lnTo>
                  <a:lnTo>
                    <a:pt x="82" y="460"/>
                  </a:lnTo>
                  <a:lnTo>
                    <a:pt x="82" y="46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392" tIns="45696" rIns="91392" bIns="45696" numCol="1" anchor="t" anchorCtr="0" compatLnSpc="1">
              <a:prstTxWarp prst="textNoShape">
                <a:avLst/>
              </a:prstTxWarp>
            </a:bodyPr>
            <a:lstStyle/>
            <a:p>
              <a:pPr marL="0" marR="0" lvl="0" indent="0" algn="l" defTabSz="913943" rtl="0" eaLnBrk="1" fontAlgn="auto" latinLnBrk="0" hangingPunct="1">
                <a:lnSpc>
                  <a:spcPct val="100000"/>
                </a:lnSpc>
                <a:spcBef>
                  <a:spcPts val="0"/>
                </a:spcBef>
                <a:spcAft>
                  <a:spcPts val="0"/>
                </a:spcAft>
                <a:buClrTx/>
                <a:buSzTx/>
                <a:buFontTx/>
                <a:buNone/>
                <a:tabLst/>
                <a:defRPr/>
              </a:pPr>
              <a:endParaRPr kumimoji="0" lang="en-US" sz="1799" b="0" i="0" u="none" strike="noStrike" kern="1200" cap="none" spc="0" normalizeH="0" baseline="0" noProof="0">
                <a:ln>
                  <a:noFill/>
                </a:ln>
                <a:solidFill>
                  <a:srgbClr val="2E2E38"/>
                </a:solidFill>
                <a:effectLst/>
                <a:uLnTx/>
                <a:uFillTx/>
                <a:latin typeface="EYInterstate Light"/>
                <a:ea typeface="+mn-ea"/>
                <a:cs typeface="+mn-cs"/>
              </a:endParaRPr>
            </a:p>
          </p:txBody>
        </p:sp>
        <p:sp>
          <p:nvSpPr>
            <p:cNvPr id="46" name="Freeform 29">
              <a:extLst>
                <a:ext uri="{FF2B5EF4-FFF2-40B4-BE49-F238E27FC236}">
                  <a16:creationId xmlns:a16="http://schemas.microsoft.com/office/drawing/2014/main" id="{645AF3BE-ECCA-FD1B-C920-4ABCD21BB28A}"/>
                </a:ext>
              </a:extLst>
            </p:cNvPr>
            <p:cNvSpPr>
              <a:spLocks/>
            </p:cNvSpPr>
            <p:nvPr/>
          </p:nvSpPr>
          <p:spPr bwMode="auto">
            <a:xfrm>
              <a:off x="5900481" y="1802663"/>
              <a:ext cx="1076325" cy="730250"/>
            </a:xfrm>
            <a:custGeom>
              <a:avLst/>
              <a:gdLst>
                <a:gd name="T0" fmla="*/ 566 w 678"/>
                <a:gd name="T1" fmla="*/ 458 h 460"/>
                <a:gd name="T2" fmla="*/ 452 w 678"/>
                <a:gd name="T3" fmla="*/ 430 h 460"/>
                <a:gd name="T4" fmla="*/ 318 w 678"/>
                <a:gd name="T5" fmla="*/ 368 h 460"/>
                <a:gd name="T6" fmla="*/ 240 w 678"/>
                <a:gd name="T7" fmla="*/ 320 h 460"/>
                <a:gd name="T8" fmla="*/ 152 w 678"/>
                <a:gd name="T9" fmla="*/ 258 h 460"/>
                <a:gd name="T10" fmla="*/ 78 w 678"/>
                <a:gd name="T11" fmla="*/ 192 h 460"/>
                <a:gd name="T12" fmla="*/ 42 w 678"/>
                <a:gd name="T13" fmla="*/ 148 h 460"/>
                <a:gd name="T14" fmla="*/ 6 w 678"/>
                <a:gd name="T15" fmla="*/ 88 h 460"/>
                <a:gd name="T16" fmla="*/ 2 w 678"/>
                <a:gd name="T17" fmla="*/ 42 h 460"/>
                <a:gd name="T18" fmla="*/ 16 w 678"/>
                <a:gd name="T19" fmla="*/ 18 h 460"/>
                <a:gd name="T20" fmla="*/ 60 w 678"/>
                <a:gd name="T21" fmla="*/ 0 h 460"/>
                <a:gd name="T22" fmla="*/ 126 w 678"/>
                <a:gd name="T23" fmla="*/ 2 h 460"/>
                <a:gd name="T24" fmla="*/ 210 w 678"/>
                <a:gd name="T25" fmla="*/ 24 h 460"/>
                <a:gd name="T26" fmla="*/ 304 w 678"/>
                <a:gd name="T27" fmla="*/ 62 h 460"/>
                <a:gd name="T28" fmla="*/ 406 w 678"/>
                <a:gd name="T29" fmla="*/ 118 h 460"/>
                <a:gd name="T30" fmla="*/ 510 w 678"/>
                <a:gd name="T31" fmla="*/ 190 h 460"/>
                <a:gd name="T32" fmla="*/ 584 w 678"/>
                <a:gd name="T33" fmla="*/ 276 h 460"/>
                <a:gd name="T34" fmla="*/ 500 w 678"/>
                <a:gd name="T35" fmla="*/ 204 h 460"/>
                <a:gd name="T36" fmla="*/ 398 w 678"/>
                <a:gd name="T37" fmla="*/ 134 h 460"/>
                <a:gd name="T38" fmla="*/ 296 w 678"/>
                <a:gd name="T39" fmla="*/ 78 h 460"/>
                <a:gd name="T40" fmla="*/ 204 w 678"/>
                <a:gd name="T41" fmla="*/ 40 h 460"/>
                <a:gd name="T42" fmla="*/ 126 w 678"/>
                <a:gd name="T43" fmla="*/ 20 h 460"/>
                <a:gd name="T44" fmla="*/ 68 w 678"/>
                <a:gd name="T45" fmla="*/ 18 h 460"/>
                <a:gd name="T46" fmla="*/ 30 w 678"/>
                <a:gd name="T47" fmla="*/ 30 h 460"/>
                <a:gd name="T48" fmla="*/ 20 w 678"/>
                <a:gd name="T49" fmla="*/ 48 h 460"/>
                <a:gd name="T50" fmla="*/ 26 w 678"/>
                <a:gd name="T51" fmla="*/ 88 h 460"/>
                <a:gd name="T52" fmla="*/ 56 w 678"/>
                <a:gd name="T53" fmla="*/ 138 h 460"/>
                <a:gd name="T54" fmla="*/ 92 w 678"/>
                <a:gd name="T55" fmla="*/ 180 h 460"/>
                <a:gd name="T56" fmla="*/ 162 w 678"/>
                <a:gd name="T57" fmla="*/ 244 h 460"/>
                <a:gd name="T58" fmla="*/ 282 w 678"/>
                <a:gd name="T59" fmla="*/ 326 h 460"/>
                <a:gd name="T60" fmla="*/ 350 w 678"/>
                <a:gd name="T61" fmla="*/ 364 h 460"/>
                <a:gd name="T62" fmla="*/ 446 w 678"/>
                <a:gd name="T63" fmla="*/ 408 h 460"/>
                <a:gd name="T64" fmla="*/ 528 w 678"/>
                <a:gd name="T65" fmla="*/ 434 h 460"/>
                <a:gd name="T66" fmla="*/ 594 w 678"/>
                <a:gd name="T67" fmla="*/ 442 h 460"/>
                <a:gd name="T68" fmla="*/ 638 w 678"/>
                <a:gd name="T69" fmla="*/ 436 h 460"/>
                <a:gd name="T70" fmla="*/ 656 w 678"/>
                <a:gd name="T71" fmla="*/ 422 h 460"/>
                <a:gd name="T72" fmla="*/ 660 w 678"/>
                <a:gd name="T73" fmla="*/ 394 h 460"/>
                <a:gd name="T74" fmla="*/ 638 w 678"/>
                <a:gd name="T75" fmla="*/ 344 h 460"/>
                <a:gd name="T76" fmla="*/ 662 w 678"/>
                <a:gd name="T77" fmla="*/ 348 h 460"/>
                <a:gd name="T78" fmla="*/ 676 w 678"/>
                <a:gd name="T79" fmla="*/ 388 h 460"/>
                <a:gd name="T80" fmla="*/ 676 w 678"/>
                <a:gd name="T81" fmla="*/ 422 h 460"/>
                <a:gd name="T82" fmla="*/ 666 w 678"/>
                <a:gd name="T83" fmla="*/ 438 h 460"/>
                <a:gd name="T84" fmla="*/ 642 w 678"/>
                <a:gd name="T85" fmla="*/ 454 h 460"/>
                <a:gd name="T86" fmla="*/ 596 w 678"/>
                <a:gd name="T87" fmla="*/ 460 h 4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678" h="460">
                  <a:moveTo>
                    <a:pt x="596" y="460"/>
                  </a:moveTo>
                  <a:lnTo>
                    <a:pt x="596" y="460"/>
                  </a:lnTo>
                  <a:lnTo>
                    <a:pt x="566" y="458"/>
                  </a:lnTo>
                  <a:lnTo>
                    <a:pt x="530" y="452"/>
                  </a:lnTo>
                  <a:lnTo>
                    <a:pt x="492" y="442"/>
                  </a:lnTo>
                  <a:lnTo>
                    <a:pt x="452" y="430"/>
                  </a:lnTo>
                  <a:lnTo>
                    <a:pt x="410" y="412"/>
                  </a:lnTo>
                  <a:lnTo>
                    <a:pt x="364" y="392"/>
                  </a:lnTo>
                  <a:lnTo>
                    <a:pt x="318" y="368"/>
                  </a:lnTo>
                  <a:lnTo>
                    <a:pt x="272" y="342"/>
                  </a:lnTo>
                  <a:lnTo>
                    <a:pt x="272" y="342"/>
                  </a:lnTo>
                  <a:lnTo>
                    <a:pt x="240" y="320"/>
                  </a:lnTo>
                  <a:lnTo>
                    <a:pt x="208" y="300"/>
                  </a:lnTo>
                  <a:lnTo>
                    <a:pt x="180" y="278"/>
                  </a:lnTo>
                  <a:lnTo>
                    <a:pt x="152" y="258"/>
                  </a:lnTo>
                  <a:lnTo>
                    <a:pt x="126" y="236"/>
                  </a:lnTo>
                  <a:lnTo>
                    <a:pt x="102" y="214"/>
                  </a:lnTo>
                  <a:lnTo>
                    <a:pt x="78" y="192"/>
                  </a:lnTo>
                  <a:lnTo>
                    <a:pt x="60" y="170"/>
                  </a:lnTo>
                  <a:lnTo>
                    <a:pt x="60" y="170"/>
                  </a:lnTo>
                  <a:lnTo>
                    <a:pt x="42" y="148"/>
                  </a:lnTo>
                  <a:lnTo>
                    <a:pt x="26" y="128"/>
                  </a:lnTo>
                  <a:lnTo>
                    <a:pt x="16" y="108"/>
                  </a:lnTo>
                  <a:lnTo>
                    <a:pt x="6" y="88"/>
                  </a:lnTo>
                  <a:lnTo>
                    <a:pt x="2" y="72"/>
                  </a:lnTo>
                  <a:lnTo>
                    <a:pt x="0" y="56"/>
                  </a:lnTo>
                  <a:lnTo>
                    <a:pt x="2" y="42"/>
                  </a:lnTo>
                  <a:lnTo>
                    <a:pt x="8" y="28"/>
                  </a:lnTo>
                  <a:lnTo>
                    <a:pt x="8" y="28"/>
                  </a:lnTo>
                  <a:lnTo>
                    <a:pt x="16" y="18"/>
                  </a:lnTo>
                  <a:lnTo>
                    <a:pt x="28" y="10"/>
                  </a:lnTo>
                  <a:lnTo>
                    <a:pt x="42" y="4"/>
                  </a:lnTo>
                  <a:lnTo>
                    <a:pt x="60" y="0"/>
                  </a:lnTo>
                  <a:lnTo>
                    <a:pt x="80" y="0"/>
                  </a:lnTo>
                  <a:lnTo>
                    <a:pt x="102" y="0"/>
                  </a:lnTo>
                  <a:lnTo>
                    <a:pt x="126" y="2"/>
                  </a:lnTo>
                  <a:lnTo>
                    <a:pt x="152" y="8"/>
                  </a:lnTo>
                  <a:lnTo>
                    <a:pt x="180" y="14"/>
                  </a:lnTo>
                  <a:lnTo>
                    <a:pt x="210" y="24"/>
                  </a:lnTo>
                  <a:lnTo>
                    <a:pt x="240" y="34"/>
                  </a:lnTo>
                  <a:lnTo>
                    <a:pt x="272" y="48"/>
                  </a:lnTo>
                  <a:lnTo>
                    <a:pt x="304" y="62"/>
                  </a:lnTo>
                  <a:lnTo>
                    <a:pt x="338" y="80"/>
                  </a:lnTo>
                  <a:lnTo>
                    <a:pt x="372" y="98"/>
                  </a:lnTo>
                  <a:lnTo>
                    <a:pt x="406" y="118"/>
                  </a:lnTo>
                  <a:lnTo>
                    <a:pt x="406" y="118"/>
                  </a:lnTo>
                  <a:lnTo>
                    <a:pt x="460" y="152"/>
                  </a:lnTo>
                  <a:lnTo>
                    <a:pt x="510" y="190"/>
                  </a:lnTo>
                  <a:lnTo>
                    <a:pt x="556" y="226"/>
                  </a:lnTo>
                  <a:lnTo>
                    <a:pt x="596" y="264"/>
                  </a:lnTo>
                  <a:lnTo>
                    <a:pt x="584" y="276"/>
                  </a:lnTo>
                  <a:lnTo>
                    <a:pt x="584" y="276"/>
                  </a:lnTo>
                  <a:lnTo>
                    <a:pt x="544" y="240"/>
                  </a:lnTo>
                  <a:lnTo>
                    <a:pt x="500" y="204"/>
                  </a:lnTo>
                  <a:lnTo>
                    <a:pt x="450" y="168"/>
                  </a:lnTo>
                  <a:lnTo>
                    <a:pt x="398" y="134"/>
                  </a:lnTo>
                  <a:lnTo>
                    <a:pt x="398" y="134"/>
                  </a:lnTo>
                  <a:lnTo>
                    <a:pt x="362" y="114"/>
                  </a:lnTo>
                  <a:lnTo>
                    <a:pt x="328" y="94"/>
                  </a:lnTo>
                  <a:lnTo>
                    <a:pt x="296" y="78"/>
                  </a:lnTo>
                  <a:lnTo>
                    <a:pt x="264" y="64"/>
                  </a:lnTo>
                  <a:lnTo>
                    <a:pt x="232" y="52"/>
                  </a:lnTo>
                  <a:lnTo>
                    <a:pt x="204" y="40"/>
                  </a:lnTo>
                  <a:lnTo>
                    <a:pt x="176" y="32"/>
                  </a:lnTo>
                  <a:lnTo>
                    <a:pt x="150" y="26"/>
                  </a:lnTo>
                  <a:lnTo>
                    <a:pt x="126" y="20"/>
                  </a:lnTo>
                  <a:lnTo>
                    <a:pt x="104" y="18"/>
                  </a:lnTo>
                  <a:lnTo>
                    <a:pt x="84" y="16"/>
                  </a:lnTo>
                  <a:lnTo>
                    <a:pt x="68" y="18"/>
                  </a:lnTo>
                  <a:lnTo>
                    <a:pt x="52" y="20"/>
                  </a:lnTo>
                  <a:lnTo>
                    <a:pt x="40" y="24"/>
                  </a:lnTo>
                  <a:lnTo>
                    <a:pt x="30" y="30"/>
                  </a:lnTo>
                  <a:lnTo>
                    <a:pt x="24" y="38"/>
                  </a:lnTo>
                  <a:lnTo>
                    <a:pt x="24" y="38"/>
                  </a:lnTo>
                  <a:lnTo>
                    <a:pt x="20" y="48"/>
                  </a:lnTo>
                  <a:lnTo>
                    <a:pt x="18" y="60"/>
                  </a:lnTo>
                  <a:lnTo>
                    <a:pt x="20" y="72"/>
                  </a:lnTo>
                  <a:lnTo>
                    <a:pt x="26" y="88"/>
                  </a:lnTo>
                  <a:lnTo>
                    <a:pt x="34" y="104"/>
                  </a:lnTo>
                  <a:lnTo>
                    <a:pt x="44" y="120"/>
                  </a:lnTo>
                  <a:lnTo>
                    <a:pt x="56" y="138"/>
                  </a:lnTo>
                  <a:lnTo>
                    <a:pt x="72" y="158"/>
                  </a:lnTo>
                  <a:lnTo>
                    <a:pt x="72" y="158"/>
                  </a:lnTo>
                  <a:lnTo>
                    <a:pt x="92" y="180"/>
                  </a:lnTo>
                  <a:lnTo>
                    <a:pt x="114" y="200"/>
                  </a:lnTo>
                  <a:lnTo>
                    <a:pt x="138" y="222"/>
                  </a:lnTo>
                  <a:lnTo>
                    <a:pt x="162" y="244"/>
                  </a:lnTo>
                  <a:lnTo>
                    <a:pt x="190" y="264"/>
                  </a:lnTo>
                  <a:lnTo>
                    <a:pt x="220" y="286"/>
                  </a:lnTo>
                  <a:lnTo>
                    <a:pt x="282" y="326"/>
                  </a:lnTo>
                  <a:lnTo>
                    <a:pt x="282" y="326"/>
                  </a:lnTo>
                  <a:lnTo>
                    <a:pt x="316" y="346"/>
                  </a:lnTo>
                  <a:lnTo>
                    <a:pt x="350" y="364"/>
                  </a:lnTo>
                  <a:lnTo>
                    <a:pt x="384" y="382"/>
                  </a:lnTo>
                  <a:lnTo>
                    <a:pt x="416" y="396"/>
                  </a:lnTo>
                  <a:lnTo>
                    <a:pt x="446" y="408"/>
                  </a:lnTo>
                  <a:lnTo>
                    <a:pt x="476" y="418"/>
                  </a:lnTo>
                  <a:lnTo>
                    <a:pt x="502" y="428"/>
                  </a:lnTo>
                  <a:lnTo>
                    <a:pt x="528" y="434"/>
                  </a:lnTo>
                  <a:lnTo>
                    <a:pt x="552" y="438"/>
                  </a:lnTo>
                  <a:lnTo>
                    <a:pt x="574" y="442"/>
                  </a:lnTo>
                  <a:lnTo>
                    <a:pt x="594" y="442"/>
                  </a:lnTo>
                  <a:lnTo>
                    <a:pt x="612" y="442"/>
                  </a:lnTo>
                  <a:lnTo>
                    <a:pt x="626" y="440"/>
                  </a:lnTo>
                  <a:lnTo>
                    <a:pt x="638" y="436"/>
                  </a:lnTo>
                  <a:lnTo>
                    <a:pt x="648" y="430"/>
                  </a:lnTo>
                  <a:lnTo>
                    <a:pt x="656" y="422"/>
                  </a:lnTo>
                  <a:lnTo>
                    <a:pt x="656" y="422"/>
                  </a:lnTo>
                  <a:lnTo>
                    <a:pt x="658" y="412"/>
                  </a:lnTo>
                  <a:lnTo>
                    <a:pt x="660" y="404"/>
                  </a:lnTo>
                  <a:lnTo>
                    <a:pt x="660" y="394"/>
                  </a:lnTo>
                  <a:lnTo>
                    <a:pt x="658" y="384"/>
                  </a:lnTo>
                  <a:lnTo>
                    <a:pt x="650" y="362"/>
                  </a:lnTo>
                  <a:lnTo>
                    <a:pt x="638" y="344"/>
                  </a:lnTo>
                  <a:lnTo>
                    <a:pt x="654" y="334"/>
                  </a:lnTo>
                  <a:lnTo>
                    <a:pt x="654" y="334"/>
                  </a:lnTo>
                  <a:lnTo>
                    <a:pt x="662" y="348"/>
                  </a:lnTo>
                  <a:lnTo>
                    <a:pt x="668" y="362"/>
                  </a:lnTo>
                  <a:lnTo>
                    <a:pt x="674" y="376"/>
                  </a:lnTo>
                  <a:lnTo>
                    <a:pt x="676" y="388"/>
                  </a:lnTo>
                  <a:lnTo>
                    <a:pt x="678" y="400"/>
                  </a:lnTo>
                  <a:lnTo>
                    <a:pt x="678" y="412"/>
                  </a:lnTo>
                  <a:lnTo>
                    <a:pt x="676" y="422"/>
                  </a:lnTo>
                  <a:lnTo>
                    <a:pt x="670" y="430"/>
                  </a:lnTo>
                  <a:lnTo>
                    <a:pt x="670" y="430"/>
                  </a:lnTo>
                  <a:lnTo>
                    <a:pt x="666" y="438"/>
                  </a:lnTo>
                  <a:lnTo>
                    <a:pt x="658" y="444"/>
                  </a:lnTo>
                  <a:lnTo>
                    <a:pt x="652" y="448"/>
                  </a:lnTo>
                  <a:lnTo>
                    <a:pt x="642" y="454"/>
                  </a:lnTo>
                  <a:lnTo>
                    <a:pt x="622" y="458"/>
                  </a:lnTo>
                  <a:lnTo>
                    <a:pt x="596" y="460"/>
                  </a:lnTo>
                  <a:lnTo>
                    <a:pt x="596" y="46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392" tIns="45696" rIns="91392" bIns="45696" numCol="1" anchor="t" anchorCtr="0" compatLnSpc="1">
              <a:prstTxWarp prst="textNoShape">
                <a:avLst/>
              </a:prstTxWarp>
            </a:bodyPr>
            <a:lstStyle/>
            <a:p>
              <a:pPr marL="0" marR="0" lvl="0" indent="0" algn="l" defTabSz="913943" rtl="0" eaLnBrk="1" fontAlgn="auto" latinLnBrk="0" hangingPunct="1">
                <a:lnSpc>
                  <a:spcPct val="100000"/>
                </a:lnSpc>
                <a:spcBef>
                  <a:spcPts val="0"/>
                </a:spcBef>
                <a:spcAft>
                  <a:spcPts val="0"/>
                </a:spcAft>
                <a:buClrTx/>
                <a:buSzTx/>
                <a:buFontTx/>
                <a:buNone/>
                <a:tabLst/>
                <a:defRPr/>
              </a:pPr>
              <a:endParaRPr kumimoji="0" lang="en-US" sz="1799" b="0" i="0" u="none" strike="noStrike" kern="1200" cap="none" spc="0" normalizeH="0" baseline="0" noProof="0">
                <a:ln>
                  <a:noFill/>
                </a:ln>
                <a:solidFill>
                  <a:srgbClr val="2E2E38"/>
                </a:solidFill>
                <a:effectLst/>
                <a:uLnTx/>
                <a:uFillTx/>
                <a:latin typeface="EYInterstate Light"/>
                <a:ea typeface="+mn-ea"/>
                <a:cs typeface="+mn-cs"/>
              </a:endParaRPr>
            </a:p>
          </p:txBody>
        </p:sp>
        <p:sp>
          <p:nvSpPr>
            <p:cNvPr id="47" name="Freeform 30">
              <a:extLst>
                <a:ext uri="{FF2B5EF4-FFF2-40B4-BE49-F238E27FC236}">
                  <a16:creationId xmlns:a16="http://schemas.microsoft.com/office/drawing/2014/main" id="{8AF2059C-A229-C991-11D2-EF38E8CF8471}"/>
                </a:ext>
              </a:extLst>
            </p:cNvPr>
            <p:cNvSpPr>
              <a:spLocks noEditPoints="1"/>
            </p:cNvSpPr>
            <p:nvPr/>
          </p:nvSpPr>
          <p:spPr bwMode="auto">
            <a:xfrm>
              <a:off x="6357681" y="2085238"/>
              <a:ext cx="161925" cy="165100"/>
            </a:xfrm>
            <a:custGeom>
              <a:avLst/>
              <a:gdLst>
                <a:gd name="T0" fmla="*/ 52 w 102"/>
                <a:gd name="T1" fmla="*/ 104 h 104"/>
                <a:gd name="T2" fmla="*/ 32 w 102"/>
                <a:gd name="T3" fmla="*/ 98 h 104"/>
                <a:gd name="T4" fmla="*/ 16 w 102"/>
                <a:gd name="T5" fmla="*/ 88 h 104"/>
                <a:gd name="T6" fmla="*/ 4 w 102"/>
                <a:gd name="T7" fmla="*/ 72 h 104"/>
                <a:gd name="T8" fmla="*/ 0 w 102"/>
                <a:gd name="T9" fmla="*/ 52 h 104"/>
                <a:gd name="T10" fmla="*/ 0 w 102"/>
                <a:gd name="T11" fmla="*/ 42 h 104"/>
                <a:gd name="T12" fmla="*/ 8 w 102"/>
                <a:gd name="T13" fmla="*/ 22 h 104"/>
                <a:gd name="T14" fmla="*/ 22 w 102"/>
                <a:gd name="T15" fmla="*/ 10 h 104"/>
                <a:gd name="T16" fmla="*/ 40 w 102"/>
                <a:gd name="T17" fmla="*/ 2 h 104"/>
                <a:gd name="T18" fmla="*/ 52 w 102"/>
                <a:gd name="T19" fmla="*/ 0 h 104"/>
                <a:gd name="T20" fmla="*/ 72 w 102"/>
                <a:gd name="T21" fmla="*/ 4 h 104"/>
                <a:gd name="T22" fmla="*/ 88 w 102"/>
                <a:gd name="T23" fmla="*/ 16 h 104"/>
                <a:gd name="T24" fmla="*/ 98 w 102"/>
                <a:gd name="T25" fmla="*/ 32 h 104"/>
                <a:gd name="T26" fmla="*/ 102 w 102"/>
                <a:gd name="T27" fmla="*/ 52 h 104"/>
                <a:gd name="T28" fmla="*/ 102 w 102"/>
                <a:gd name="T29" fmla="*/ 62 h 104"/>
                <a:gd name="T30" fmla="*/ 94 w 102"/>
                <a:gd name="T31" fmla="*/ 80 h 104"/>
                <a:gd name="T32" fmla="*/ 80 w 102"/>
                <a:gd name="T33" fmla="*/ 94 h 104"/>
                <a:gd name="T34" fmla="*/ 62 w 102"/>
                <a:gd name="T35" fmla="*/ 102 h 104"/>
                <a:gd name="T36" fmla="*/ 52 w 102"/>
                <a:gd name="T37" fmla="*/ 104 h 104"/>
                <a:gd name="T38" fmla="*/ 52 w 102"/>
                <a:gd name="T39" fmla="*/ 18 h 104"/>
                <a:gd name="T40" fmla="*/ 38 w 102"/>
                <a:gd name="T41" fmla="*/ 20 h 104"/>
                <a:gd name="T42" fmla="*/ 28 w 102"/>
                <a:gd name="T43" fmla="*/ 28 h 104"/>
                <a:gd name="T44" fmla="*/ 20 w 102"/>
                <a:gd name="T45" fmla="*/ 38 h 104"/>
                <a:gd name="T46" fmla="*/ 18 w 102"/>
                <a:gd name="T47" fmla="*/ 52 h 104"/>
                <a:gd name="T48" fmla="*/ 18 w 102"/>
                <a:gd name="T49" fmla="*/ 58 h 104"/>
                <a:gd name="T50" fmla="*/ 24 w 102"/>
                <a:gd name="T51" fmla="*/ 70 h 104"/>
                <a:gd name="T52" fmla="*/ 32 w 102"/>
                <a:gd name="T53" fmla="*/ 80 h 104"/>
                <a:gd name="T54" fmla="*/ 44 w 102"/>
                <a:gd name="T55" fmla="*/ 84 h 104"/>
                <a:gd name="T56" fmla="*/ 52 w 102"/>
                <a:gd name="T57" fmla="*/ 86 h 104"/>
                <a:gd name="T58" fmla="*/ 64 w 102"/>
                <a:gd name="T59" fmla="*/ 82 h 104"/>
                <a:gd name="T60" fmla="*/ 74 w 102"/>
                <a:gd name="T61" fmla="*/ 76 h 104"/>
                <a:gd name="T62" fmla="*/ 82 w 102"/>
                <a:gd name="T63" fmla="*/ 64 h 104"/>
                <a:gd name="T64" fmla="*/ 84 w 102"/>
                <a:gd name="T65" fmla="*/ 52 h 104"/>
                <a:gd name="T66" fmla="*/ 84 w 102"/>
                <a:gd name="T67" fmla="*/ 44 h 104"/>
                <a:gd name="T68" fmla="*/ 78 w 102"/>
                <a:gd name="T69" fmla="*/ 32 h 104"/>
                <a:gd name="T70" fmla="*/ 70 w 102"/>
                <a:gd name="T71" fmla="*/ 24 h 104"/>
                <a:gd name="T72" fmla="*/ 58 w 102"/>
                <a:gd name="T73" fmla="*/ 18 h 104"/>
                <a:gd name="T74" fmla="*/ 52 w 102"/>
                <a:gd name="T75" fmla="*/ 18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02" h="104">
                  <a:moveTo>
                    <a:pt x="52" y="104"/>
                  </a:moveTo>
                  <a:lnTo>
                    <a:pt x="52" y="104"/>
                  </a:lnTo>
                  <a:lnTo>
                    <a:pt x="40" y="102"/>
                  </a:lnTo>
                  <a:lnTo>
                    <a:pt x="32" y="98"/>
                  </a:lnTo>
                  <a:lnTo>
                    <a:pt x="22" y="94"/>
                  </a:lnTo>
                  <a:lnTo>
                    <a:pt x="16" y="88"/>
                  </a:lnTo>
                  <a:lnTo>
                    <a:pt x="8" y="80"/>
                  </a:lnTo>
                  <a:lnTo>
                    <a:pt x="4" y="72"/>
                  </a:lnTo>
                  <a:lnTo>
                    <a:pt x="0" y="62"/>
                  </a:lnTo>
                  <a:lnTo>
                    <a:pt x="0" y="52"/>
                  </a:lnTo>
                  <a:lnTo>
                    <a:pt x="0" y="52"/>
                  </a:lnTo>
                  <a:lnTo>
                    <a:pt x="0" y="42"/>
                  </a:lnTo>
                  <a:lnTo>
                    <a:pt x="4" y="32"/>
                  </a:lnTo>
                  <a:lnTo>
                    <a:pt x="8" y="22"/>
                  </a:lnTo>
                  <a:lnTo>
                    <a:pt x="16" y="16"/>
                  </a:lnTo>
                  <a:lnTo>
                    <a:pt x="22" y="10"/>
                  </a:lnTo>
                  <a:lnTo>
                    <a:pt x="32" y="4"/>
                  </a:lnTo>
                  <a:lnTo>
                    <a:pt x="40" y="2"/>
                  </a:lnTo>
                  <a:lnTo>
                    <a:pt x="52" y="0"/>
                  </a:lnTo>
                  <a:lnTo>
                    <a:pt x="52" y="0"/>
                  </a:lnTo>
                  <a:lnTo>
                    <a:pt x="62" y="2"/>
                  </a:lnTo>
                  <a:lnTo>
                    <a:pt x="72" y="4"/>
                  </a:lnTo>
                  <a:lnTo>
                    <a:pt x="80" y="10"/>
                  </a:lnTo>
                  <a:lnTo>
                    <a:pt x="88" y="16"/>
                  </a:lnTo>
                  <a:lnTo>
                    <a:pt x="94" y="22"/>
                  </a:lnTo>
                  <a:lnTo>
                    <a:pt x="98" y="32"/>
                  </a:lnTo>
                  <a:lnTo>
                    <a:pt x="102" y="42"/>
                  </a:lnTo>
                  <a:lnTo>
                    <a:pt x="102" y="52"/>
                  </a:lnTo>
                  <a:lnTo>
                    <a:pt x="102" y="52"/>
                  </a:lnTo>
                  <a:lnTo>
                    <a:pt x="102" y="62"/>
                  </a:lnTo>
                  <a:lnTo>
                    <a:pt x="98" y="72"/>
                  </a:lnTo>
                  <a:lnTo>
                    <a:pt x="94" y="80"/>
                  </a:lnTo>
                  <a:lnTo>
                    <a:pt x="88" y="88"/>
                  </a:lnTo>
                  <a:lnTo>
                    <a:pt x="80" y="94"/>
                  </a:lnTo>
                  <a:lnTo>
                    <a:pt x="72" y="98"/>
                  </a:lnTo>
                  <a:lnTo>
                    <a:pt x="62" y="102"/>
                  </a:lnTo>
                  <a:lnTo>
                    <a:pt x="52" y="104"/>
                  </a:lnTo>
                  <a:lnTo>
                    <a:pt x="52" y="104"/>
                  </a:lnTo>
                  <a:close/>
                  <a:moveTo>
                    <a:pt x="52" y="18"/>
                  </a:moveTo>
                  <a:lnTo>
                    <a:pt x="52" y="18"/>
                  </a:lnTo>
                  <a:lnTo>
                    <a:pt x="44" y="18"/>
                  </a:lnTo>
                  <a:lnTo>
                    <a:pt x="38" y="20"/>
                  </a:lnTo>
                  <a:lnTo>
                    <a:pt x="32" y="24"/>
                  </a:lnTo>
                  <a:lnTo>
                    <a:pt x="28" y="28"/>
                  </a:lnTo>
                  <a:lnTo>
                    <a:pt x="24" y="32"/>
                  </a:lnTo>
                  <a:lnTo>
                    <a:pt x="20" y="38"/>
                  </a:lnTo>
                  <a:lnTo>
                    <a:pt x="18" y="44"/>
                  </a:lnTo>
                  <a:lnTo>
                    <a:pt x="18" y="52"/>
                  </a:lnTo>
                  <a:lnTo>
                    <a:pt x="18" y="52"/>
                  </a:lnTo>
                  <a:lnTo>
                    <a:pt x="18" y="58"/>
                  </a:lnTo>
                  <a:lnTo>
                    <a:pt x="20" y="64"/>
                  </a:lnTo>
                  <a:lnTo>
                    <a:pt x="24" y="70"/>
                  </a:lnTo>
                  <a:lnTo>
                    <a:pt x="28" y="76"/>
                  </a:lnTo>
                  <a:lnTo>
                    <a:pt x="32" y="80"/>
                  </a:lnTo>
                  <a:lnTo>
                    <a:pt x="38" y="82"/>
                  </a:lnTo>
                  <a:lnTo>
                    <a:pt x="44" y="84"/>
                  </a:lnTo>
                  <a:lnTo>
                    <a:pt x="52" y="86"/>
                  </a:lnTo>
                  <a:lnTo>
                    <a:pt x="52" y="86"/>
                  </a:lnTo>
                  <a:lnTo>
                    <a:pt x="58" y="84"/>
                  </a:lnTo>
                  <a:lnTo>
                    <a:pt x="64" y="82"/>
                  </a:lnTo>
                  <a:lnTo>
                    <a:pt x="70" y="80"/>
                  </a:lnTo>
                  <a:lnTo>
                    <a:pt x="74" y="76"/>
                  </a:lnTo>
                  <a:lnTo>
                    <a:pt x="78" y="70"/>
                  </a:lnTo>
                  <a:lnTo>
                    <a:pt x="82" y="64"/>
                  </a:lnTo>
                  <a:lnTo>
                    <a:pt x="84" y="58"/>
                  </a:lnTo>
                  <a:lnTo>
                    <a:pt x="84" y="52"/>
                  </a:lnTo>
                  <a:lnTo>
                    <a:pt x="84" y="52"/>
                  </a:lnTo>
                  <a:lnTo>
                    <a:pt x="84" y="44"/>
                  </a:lnTo>
                  <a:lnTo>
                    <a:pt x="82" y="38"/>
                  </a:lnTo>
                  <a:lnTo>
                    <a:pt x="78" y="32"/>
                  </a:lnTo>
                  <a:lnTo>
                    <a:pt x="74" y="28"/>
                  </a:lnTo>
                  <a:lnTo>
                    <a:pt x="70" y="24"/>
                  </a:lnTo>
                  <a:lnTo>
                    <a:pt x="64" y="20"/>
                  </a:lnTo>
                  <a:lnTo>
                    <a:pt x="58" y="18"/>
                  </a:lnTo>
                  <a:lnTo>
                    <a:pt x="52" y="18"/>
                  </a:lnTo>
                  <a:lnTo>
                    <a:pt x="52" y="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392" tIns="45696" rIns="91392" bIns="45696" numCol="1" anchor="t" anchorCtr="0" compatLnSpc="1">
              <a:prstTxWarp prst="textNoShape">
                <a:avLst/>
              </a:prstTxWarp>
            </a:bodyPr>
            <a:lstStyle/>
            <a:p>
              <a:pPr marL="0" marR="0" lvl="0" indent="0" algn="l" defTabSz="913943" rtl="0" eaLnBrk="1" fontAlgn="auto" latinLnBrk="0" hangingPunct="1">
                <a:lnSpc>
                  <a:spcPct val="100000"/>
                </a:lnSpc>
                <a:spcBef>
                  <a:spcPts val="0"/>
                </a:spcBef>
                <a:spcAft>
                  <a:spcPts val="0"/>
                </a:spcAft>
                <a:buClrTx/>
                <a:buSzTx/>
                <a:buFontTx/>
                <a:buNone/>
                <a:tabLst/>
                <a:defRPr/>
              </a:pPr>
              <a:endParaRPr kumimoji="0" lang="en-US" sz="1799" b="0" i="0" u="none" strike="noStrike" kern="1200" cap="none" spc="0" normalizeH="0" baseline="0" noProof="0">
                <a:ln>
                  <a:noFill/>
                </a:ln>
                <a:solidFill>
                  <a:srgbClr val="2E2E38"/>
                </a:solidFill>
                <a:effectLst/>
                <a:uLnTx/>
                <a:uFillTx/>
                <a:latin typeface="EYInterstate Light"/>
                <a:ea typeface="+mn-ea"/>
                <a:cs typeface="+mn-cs"/>
              </a:endParaRPr>
            </a:p>
          </p:txBody>
        </p:sp>
        <p:sp>
          <p:nvSpPr>
            <p:cNvPr id="48" name="Freeform 31">
              <a:extLst>
                <a:ext uri="{FF2B5EF4-FFF2-40B4-BE49-F238E27FC236}">
                  <a16:creationId xmlns:a16="http://schemas.microsoft.com/office/drawing/2014/main" id="{FC727B1D-6FFA-7798-7C9E-742462F7D2D6}"/>
                </a:ext>
              </a:extLst>
            </p:cNvPr>
            <p:cNvSpPr>
              <a:spLocks noEditPoints="1"/>
            </p:cNvSpPr>
            <p:nvPr/>
          </p:nvSpPr>
          <p:spPr bwMode="auto">
            <a:xfrm>
              <a:off x="6471981" y="1602638"/>
              <a:ext cx="161925" cy="161925"/>
            </a:xfrm>
            <a:custGeom>
              <a:avLst/>
              <a:gdLst>
                <a:gd name="T0" fmla="*/ 52 w 102"/>
                <a:gd name="T1" fmla="*/ 102 h 102"/>
                <a:gd name="T2" fmla="*/ 32 w 102"/>
                <a:gd name="T3" fmla="*/ 98 h 102"/>
                <a:gd name="T4" fmla="*/ 16 w 102"/>
                <a:gd name="T5" fmla="*/ 88 h 102"/>
                <a:gd name="T6" fmla="*/ 4 w 102"/>
                <a:gd name="T7" fmla="*/ 70 h 102"/>
                <a:gd name="T8" fmla="*/ 0 w 102"/>
                <a:gd name="T9" fmla="*/ 50 h 102"/>
                <a:gd name="T10" fmla="*/ 2 w 102"/>
                <a:gd name="T11" fmla="*/ 40 h 102"/>
                <a:gd name="T12" fmla="*/ 10 w 102"/>
                <a:gd name="T13" fmla="*/ 22 h 102"/>
                <a:gd name="T14" fmla="*/ 22 w 102"/>
                <a:gd name="T15" fmla="*/ 8 h 102"/>
                <a:gd name="T16" fmla="*/ 42 w 102"/>
                <a:gd name="T17" fmla="*/ 0 h 102"/>
                <a:gd name="T18" fmla="*/ 52 w 102"/>
                <a:gd name="T19" fmla="*/ 0 h 102"/>
                <a:gd name="T20" fmla="*/ 72 w 102"/>
                <a:gd name="T21" fmla="*/ 4 h 102"/>
                <a:gd name="T22" fmla="*/ 88 w 102"/>
                <a:gd name="T23" fmla="*/ 14 h 102"/>
                <a:gd name="T24" fmla="*/ 98 w 102"/>
                <a:gd name="T25" fmla="*/ 30 h 102"/>
                <a:gd name="T26" fmla="*/ 102 w 102"/>
                <a:gd name="T27" fmla="*/ 50 h 102"/>
                <a:gd name="T28" fmla="*/ 102 w 102"/>
                <a:gd name="T29" fmla="*/ 62 h 102"/>
                <a:gd name="T30" fmla="*/ 94 w 102"/>
                <a:gd name="T31" fmla="*/ 80 h 102"/>
                <a:gd name="T32" fmla="*/ 80 w 102"/>
                <a:gd name="T33" fmla="*/ 94 h 102"/>
                <a:gd name="T34" fmla="*/ 62 w 102"/>
                <a:gd name="T35" fmla="*/ 102 h 102"/>
                <a:gd name="T36" fmla="*/ 52 w 102"/>
                <a:gd name="T37" fmla="*/ 102 h 102"/>
                <a:gd name="T38" fmla="*/ 52 w 102"/>
                <a:gd name="T39" fmla="*/ 18 h 102"/>
                <a:gd name="T40" fmla="*/ 38 w 102"/>
                <a:gd name="T41" fmla="*/ 20 h 102"/>
                <a:gd name="T42" fmla="*/ 28 w 102"/>
                <a:gd name="T43" fmla="*/ 28 h 102"/>
                <a:gd name="T44" fmla="*/ 20 w 102"/>
                <a:gd name="T45" fmla="*/ 38 h 102"/>
                <a:gd name="T46" fmla="*/ 18 w 102"/>
                <a:gd name="T47" fmla="*/ 50 h 102"/>
                <a:gd name="T48" fmla="*/ 18 w 102"/>
                <a:gd name="T49" fmla="*/ 58 h 102"/>
                <a:gd name="T50" fmla="*/ 24 w 102"/>
                <a:gd name="T51" fmla="*/ 70 h 102"/>
                <a:gd name="T52" fmla="*/ 32 w 102"/>
                <a:gd name="T53" fmla="*/ 78 h 102"/>
                <a:gd name="T54" fmla="*/ 44 w 102"/>
                <a:gd name="T55" fmla="*/ 84 h 102"/>
                <a:gd name="T56" fmla="*/ 52 w 102"/>
                <a:gd name="T57" fmla="*/ 84 h 102"/>
                <a:gd name="T58" fmla="*/ 64 w 102"/>
                <a:gd name="T59" fmla="*/ 82 h 102"/>
                <a:gd name="T60" fmla="*/ 76 w 102"/>
                <a:gd name="T61" fmla="*/ 74 h 102"/>
                <a:gd name="T62" fmla="*/ 82 w 102"/>
                <a:gd name="T63" fmla="*/ 64 h 102"/>
                <a:gd name="T64" fmla="*/ 84 w 102"/>
                <a:gd name="T65" fmla="*/ 50 h 102"/>
                <a:gd name="T66" fmla="*/ 84 w 102"/>
                <a:gd name="T67" fmla="*/ 44 h 102"/>
                <a:gd name="T68" fmla="*/ 80 w 102"/>
                <a:gd name="T69" fmla="*/ 32 h 102"/>
                <a:gd name="T70" fmla="*/ 70 w 102"/>
                <a:gd name="T71" fmla="*/ 24 h 102"/>
                <a:gd name="T72" fmla="*/ 58 w 102"/>
                <a:gd name="T73" fmla="*/ 18 h 102"/>
                <a:gd name="T74" fmla="*/ 52 w 102"/>
                <a:gd name="T75" fmla="*/ 18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02" h="102">
                  <a:moveTo>
                    <a:pt x="52" y="102"/>
                  </a:moveTo>
                  <a:lnTo>
                    <a:pt x="52" y="102"/>
                  </a:lnTo>
                  <a:lnTo>
                    <a:pt x="42" y="102"/>
                  </a:lnTo>
                  <a:lnTo>
                    <a:pt x="32" y="98"/>
                  </a:lnTo>
                  <a:lnTo>
                    <a:pt x="22" y="94"/>
                  </a:lnTo>
                  <a:lnTo>
                    <a:pt x="16" y="88"/>
                  </a:lnTo>
                  <a:lnTo>
                    <a:pt x="10" y="80"/>
                  </a:lnTo>
                  <a:lnTo>
                    <a:pt x="4" y="70"/>
                  </a:lnTo>
                  <a:lnTo>
                    <a:pt x="2" y="62"/>
                  </a:lnTo>
                  <a:lnTo>
                    <a:pt x="0" y="50"/>
                  </a:lnTo>
                  <a:lnTo>
                    <a:pt x="0" y="50"/>
                  </a:lnTo>
                  <a:lnTo>
                    <a:pt x="2" y="40"/>
                  </a:lnTo>
                  <a:lnTo>
                    <a:pt x="4" y="30"/>
                  </a:lnTo>
                  <a:lnTo>
                    <a:pt x="10" y="22"/>
                  </a:lnTo>
                  <a:lnTo>
                    <a:pt x="16" y="14"/>
                  </a:lnTo>
                  <a:lnTo>
                    <a:pt x="22" y="8"/>
                  </a:lnTo>
                  <a:lnTo>
                    <a:pt x="32" y="4"/>
                  </a:lnTo>
                  <a:lnTo>
                    <a:pt x="42" y="0"/>
                  </a:lnTo>
                  <a:lnTo>
                    <a:pt x="52" y="0"/>
                  </a:lnTo>
                  <a:lnTo>
                    <a:pt x="52" y="0"/>
                  </a:lnTo>
                  <a:lnTo>
                    <a:pt x="62" y="0"/>
                  </a:lnTo>
                  <a:lnTo>
                    <a:pt x="72" y="4"/>
                  </a:lnTo>
                  <a:lnTo>
                    <a:pt x="80" y="8"/>
                  </a:lnTo>
                  <a:lnTo>
                    <a:pt x="88" y="14"/>
                  </a:lnTo>
                  <a:lnTo>
                    <a:pt x="94" y="22"/>
                  </a:lnTo>
                  <a:lnTo>
                    <a:pt x="98" y="30"/>
                  </a:lnTo>
                  <a:lnTo>
                    <a:pt x="102" y="40"/>
                  </a:lnTo>
                  <a:lnTo>
                    <a:pt x="102" y="50"/>
                  </a:lnTo>
                  <a:lnTo>
                    <a:pt x="102" y="50"/>
                  </a:lnTo>
                  <a:lnTo>
                    <a:pt x="102" y="62"/>
                  </a:lnTo>
                  <a:lnTo>
                    <a:pt x="98" y="70"/>
                  </a:lnTo>
                  <a:lnTo>
                    <a:pt x="94" y="80"/>
                  </a:lnTo>
                  <a:lnTo>
                    <a:pt x="88" y="88"/>
                  </a:lnTo>
                  <a:lnTo>
                    <a:pt x="80" y="94"/>
                  </a:lnTo>
                  <a:lnTo>
                    <a:pt x="72" y="98"/>
                  </a:lnTo>
                  <a:lnTo>
                    <a:pt x="62" y="102"/>
                  </a:lnTo>
                  <a:lnTo>
                    <a:pt x="52" y="102"/>
                  </a:lnTo>
                  <a:lnTo>
                    <a:pt x="52" y="102"/>
                  </a:lnTo>
                  <a:close/>
                  <a:moveTo>
                    <a:pt x="52" y="18"/>
                  </a:moveTo>
                  <a:lnTo>
                    <a:pt x="52" y="18"/>
                  </a:lnTo>
                  <a:lnTo>
                    <a:pt x="44" y="18"/>
                  </a:lnTo>
                  <a:lnTo>
                    <a:pt x="38" y="20"/>
                  </a:lnTo>
                  <a:lnTo>
                    <a:pt x="32" y="24"/>
                  </a:lnTo>
                  <a:lnTo>
                    <a:pt x="28" y="28"/>
                  </a:lnTo>
                  <a:lnTo>
                    <a:pt x="24" y="32"/>
                  </a:lnTo>
                  <a:lnTo>
                    <a:pt x="20" y="38"/>
                  </a:lnTo>
                  <a:lnTo>
                    <a:pt x="18" y="44"/>
                  </a:lnTo>
                  <a:lnTo>
                    <a:pt x="18" y="50"/>
                  </a:lnTo>
                  <a:lnTo>
                    <a:pt x="18" y="50"/>
                  </a:lnTo>
                  <a:lnTo>
                    <a:pt x="18" y="58"/>
                  </a:lnTo>
                  <a:lnTo>
                    <a:pt x="20" y="64"/>
                  </a:lnTo>
                  <a:lnTo>
                    <a:pt x="24" y="70"/>
                  </a:lnTo>
                  <a:lnTo>
                    <a:pt x="28" y="74"/>
                  </a:lnTo>
                  <a:lnTo>
                    <a:pt x="32" y="78"/>
                  </a:lnTo>
                  <a:lnTo>
                    <a:pt x="38" y="82"/>
                  </a:lnTo>
                  <a:lnTo>
                    <a:pt x="44" y="84"/>
                  </a:lnTo>
                  <a:lnTo>
                    <a:pt x="52" y="84"/>
                  </a:lnTo>
                  <a:lnTo>
                    <a:pt x="52" y="84"/>
                  </a:lnTo>
                  <a:lnTo>
                    <a:pt x="58" y="84"/>
                  </a:lnTo>
                  <a:lnTo>
                    <a:pt x="64" y="82"/>
                  </a:lnTo>
                  <a:lnTo>
                    <a:pt x="70" y="78"/>
                  </a:lnTo>
                  <a:lnTo>
                    <a:pt x="76" y="74"/>
                  </a:lnTo>
                  <a:lnTo>
                    <a:pt x="80" y="70"/>
                  </a:lnTo>
                  <a:lnTo>
                    <a:pt x="82" y="64"/>
                  </a:lnTo>
                  <a:lnTo>
                    <a:pt x="84" y="58"/>
                  </a:lnTo>
                  <a:lnTo>
                    <a:pt x="84" y="50"/>
                  </a:lnTo>
                  <a:lnTo>
                    <a:pt x="84" y="50"/>
                  </a:lnTo>
                  <a:lnTo>
                    <a:pt x="84" y="44"/>
                  </a:lnTo>
                  <a:lnTo>
                    <a:pt x="82" y="38"/>
                  </a:lnTo>
                  <a:lnTo>
                    <a:pt x="80" y="32"/>
                  </a:lnTo>
                  <a:lnTo>
                    <a:pt x="76" y="28"/>
                  </a:lnTo>
                  <a:lnTo>
                    <a:pt x="70" y="24"/>
                  </a:lnTo>
                  <a:lnTo>
                    <a:pt x="64" y="20"/>
                  </a:lnTo>
                  <a:lnTo>
                    <a:pt x="58" y="18"/>
                  </a:lnTo>
                  <a:lnTo>
                    <a:pt x="52" y="18"/>
                  </a:lnTo>
                  <a:lnTo>
                    <a:pt x="52" y="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392" tIns="45696" rIns="91392" bIns="45696" numCol="1" anchor="t" anchorCtr="0" compatLnSpc="1">
              <a:prstTxWarp prst="textNoShape">
                <a:avLst/>
              </a:prstTxWarp>
            </a:bodyPr>
            <a:lstStyle/>
            <a:p>
              <a:pPr marL="0" marR="0" lvl="0" indent="0" algn="l" defTabSz="913943" rtl="0" eaLnBrk="1" fontAlgn="auto" latinLnBrk="0" hangingPunct="1">
                <a:lnSpc>
                  <a:spcPct val="100000"/>
                </a:lnSpc>
                <a:spcBef>
                  <a:spcPts val="0"/>
                </a:spcBef>
                <a:spcAft>
                  <a:spcPts val="0"/>
                </a:spcAft>
                <a:buClrTx/>
                <a:buSzTx/>
                <a:buFontTx/>
                <a:buNone/>
                <a:tabLst/>
                <a:defRPr/>
              </a:pPr>
              <a:endParaRPr kumimoji="0" lang="en-US" sz="1799" b="0" i="0" u="none" strike="noStrike" kern="1200" cap="none" spc="0" normalizeH="0" baseline="0" noProof="0">
                <a:ln>
                  <a:noFill/>
                </a:ln>
                <a:solidFill>
                  <a:srgbClr val="2E2E38"/>
                </a:solidFill>
                <a:effectLst/>
                <a:uLnTx/>
                <a:uFillTx/>
                <a:latin typeface="EYInterstate Light"/>
                <a:ea typeface="+mn-ea"/>
                <a:cs typeface="+mn-cs"/>
              </a:endParaRPr>
            </a:p>
          </p:txBody>
        </p:sp>
        <p:sp>
          <p:nvSpPr>
            <p:cNvPr id="49" name="Freeform 32">
              <a:extLst>
                <a:ext uri="{FF2B5EF4-FFF2-40B4-BE49-F238E27FC236}">
                  <a16:creationId xmlns:a16="http://schemas.microsoft.com/office/drawing/2014/main" id="{95CCB7F4-E124-B9AA-A538-FE93734F1207}"/>
                </a:ext>
              </a:extLst>
            </p:cNvPr>
            <p:cNvSpPr>
              <a:spLocks noEditPoints="1"/>
            </p:cNvSpPr>
            <p:nvPr/>
          </p:nvSpPr>
          <p:spPr bwMode="auto">
            <a:xfrm>
              <a:off x="6040181" y="2428138"/>
              <a:ext cx="161925" cy="165100"/>
            </a:xfrm>
            <a:custGeom>
              <a:avLst/>
              <a:gdLst>
                <a:gd name="T0" fmla="*/ 50 w 102"/>
                <a:gd name="T1" fmla="*/ 104 h 104"/>
                <a:gd name="T2" fmla="*/ 30 w 102"/>
                <a:gd name="T3" fmla="*/ 98 h 104"/>
                <a:gd name="T4" fmla="*/ 14 w 102"/>
                <a:gd name="T5" fmla="*/ 88 h 104"/>
                <a:gd name="T6" fmla="*/ 4 w 102"/>
                <a:gd name="T7" fmla="*/ 72 h 104"/>
                <a:gd name="T8" fmla="*/ 0 w 102"/>
                <a:gd name="T9" fmla="*/ 52 h 104"/>
                <a:gd name="T10" fmla="*/ 0 w 102"/>
                <a:gd name="T11" fmla="*/ 42 h 104"/>
                <a:gd name="T12" fmla="*/ 8 w 102"/>
                <a:gd name="T13" fmla="*/ 22 h 104"/>
                <a:gd name="T14" fmla="*/ 22 w 102"/>
                <a:gd name="T15" fmla="*/ 10 h 104"/>
                <a:gd name="T16" fmla="*/ 40 w 102"/>
                <a:gd name="T17" fmla="*/ 2 h 104"/>
                <a:gd name="T18" fmla="*/ 50 w 102"/>
                <a:gd name="T19" fmla="*/ 0 h 104"/>
                <a:gd name="T20" fmla="*/ 70 w 102"/>
                <a:gd name="T21" fmla="*/ 4 h 104"/>
                <a:gd name="T22" fmla="*/ 86 w 102"/>
                <a:gd name="T23" fmla="*/ 16 h 104"/>
                <a:gd name="T24" fmla="*/ 98 w 102"/>
                <a:gd name="T25" fmla="*/ 32 h 104"/>
                <a:gd name="T26" fmla="*/ 102 w 102"/>
                <a:gd name="T27" fmla="*/ 52 h 104"/>
                <a:gd name="T28" fmla="*/ 100 w 102"/>
                <a:gd name="T29" fmla="*/ 62 h 104"/>
                <a:gd name="T30" fmla="*/ 92 w 102"/>
                <a:gd name="T31" fmla="*/ 80 h 104"/>
                <a:gd name="T32" fmla="*/ 80 w 102"/>
                <a:gd name="T33" fmla="*/ 94 h 104"/>
                <a:gd name="T34" fmla="*/ 60 w 102"/>
                <a:gd name="T35" fmla="*/ 102 h 104"/>
                <a:gd name="T36" fmla="*/ 50 w 102"/>
                <a:gd name="T37" fmla="*/ 104 h 104"/>
                <a:gd name="T38" fmla="*/ 50 w 102"/>
                <a:gd name="T39" fmla="*/ 18 h 104"/>
                <a:gd name="T40" fmla="*/ 38 w 102"/>
                <a:gd name="T41" fmla="*/ 20 h 104"/>
                <a:gd name="T42" fmla="*/ 26 w 102"/>
                <a:gd name="T43" fmla="*/ 28 h 104"/>
                <a:gd name="T44" fmla="*/ 20 w 102"/>
                <a:gd name="T45" fmla="*/ 38 h 104"/>
                <a:gd name="T46" fmla="*/ 18 w 102"/>
                <a:gd name="T47" fmla="*/ 52 h 104"/>
                <a:gd name="T48" fmla="*/ 18 w 102"/>
                <a:gd name="T49" fmla="*/ 58 h 104"/>
                <a:gd name="T50" fmla="*/ 22 w 102"/>
                <a:gd name="T51" fmla="*/ 70 h 104"/>
                <a:gd name="T52" fmla="*/ 32 w 102"/>
                <a:gd name="T53" fmla="*/ 80 h 104"/>
                <a:gd name="T54" fmla="*/ 44 w 102"/>
                <a:gd name="T55" fmla="*/ 84 h 104"/>
                <a:gd name="T56" fmla="*/ 50 w 102"/>
                <a:gd name="T57" fmla="*/ 86 h 104"/>
                <a:gd name="T58" fmla="*/ 64 w 102"/>
                <a:gd name="T59" fmla="*/ 82 h 104"/>
                <a:gd name="T60" fmla="*/ 74 w 102"/>
                <a:gd name="T61" fmla="*/ 76 h 104"/>
                <a:gd name="T62" fmla="*/ 82 w 102"/>
                <a:gd name="T63" fmla="*/ 64 h 104"/>
                <a:gd name="T64" fmla="*/ 84 w 102"/>
                <a:gd name="T65" fmla="*/ 52 h 104"/>
                <a:gd name="T66" fmla="*/ 84 w 102"/>
                <a:gd name="T67" fmla="*/ 44 h 104"/>
                <a:gd name="T68" fmla="*/ 78 w 102"/>
                <a:gd name="T69" fmla="*/ 32 h 104"/>
                <a:gd name="T70" fmla="*/ 70 w 102"/>
                <a:gd name="T71" fmla="*/ 24 h 104"/>
                <a:gd name="T72" fmla="*/ 58 w 102"/>
                <a:gd name="T73" fmla="*/ 18 h 104"/>
                <a:gd name="T74" fmla="*/ 50 w 102"/>
                <a:gd name="T75" fmla="*/ 18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02" h="104">
                  <a:moveTo>
                    <a:pt x="50" y="104"/>
                  </a:moveTo>
                  <a:lnTo>
                    <a:pt x="50" y="104"/>
                  </a:lnTo>
                  <a:lnTo>
                    <a:pt x="40" y="102"/>
                  </a:lnTo>
                  <a:lnTo>
                    <a:pt x="30" y="98"/>
                  </a:lnTo>
                  <a:lnTo>
                    <a:pt x="22" y="94"/>
                  </a:lnTo>
                  <a:lnTo>
                    <a:pt x="14" y="88"/>
                  </a:lnTo>
                  <a:lnTo>
                    <a:pt x="8" y="80"/>
                  </a:lnTo>
                  <a:lnTo>
                    <a:pt x="4" y="72"/>
                  </a:lnTo>
                  <a:lnTo>
                    <a:pt x="0" y="62"/>
                  </a:lnTo>
                  <a:lnTo>
                    <a:pt x="0" y="52"/>
                  </a:lnTo>
                  <a:lnTo>
                    <a:pt x="0" y="52"/>
                  </a:lnTo>
                  <a:lnTo>
                    <a:pt x="0" y="42"/>
                  </a:lnTo>
                  <a:lnTo>
                    <a:pt x="4" y="32"/>
                  </a:lnTo>
                  <a:lnTo>
                    <a:pt x="8" y="22"/>
                  </a:lnTo>
                  <a:lnTo>
                    <a:pt x="14" y="16"/>
                  </a:lnTo>
                  <a:lnTo>
                    <a:pt x="22" y="10"/>
                  </a:lnTo>
                  <a:lnTo>
                    <a:pt x="30" y="4"/>
                  </a:lnTo>
                  <a:lnTo>
                    <a:pt x="40" y="2"/>
                  </a:lnTo>
                  <a:lnTo>
                    <a:pt x="50" y="0"/>
                  </a:lnTo>
                  <a:lnTo>
                    <a:pt x="50" y="0"/>
                  </a:lnTo>
                  <a:lnTo>
                    <a:pt x="60" y="2"/>
                  </a:lnTo>
                  <a:lnTo>
                    <a:pt x="70" y="4"/>
                  </a:lnTo>
                  <a:lnTo>
                    <a:pt x="80" y="10"/>
                  </a:lnTo>
                  <a:lnTo>
                    <a:pt x="86" y="16"/>
                  </a:lnTo>
                  <a:lnTo>
                    <a:pt x="92" y="22"/>
                  </a:lnTo>
                  <a:lnTo>
                    <a:pt x="98" y="32"/>
                  </a:lnTo>
                  <a:lnTo>
                    <a:pt x="100" y="42"/>
                  </a:lnTo>
                  <a:lnTo>
                    <a:pt x="102" y="52"/>
                  </a:lnTo>
                  <a:lnTo>
                    <a:pt x="102" y="52"/>
                  </a:lnTo>
                  <a:lnTo>
                    <a:pt x="100" y="62"/>
                  </a:lnTo>
                  <a:lnTo>
                    <a:pt x="98" y="72"/>
                  </a:lnTo>
                  <a:lnTo>
                    <a:pt x="92" y="80"/>
                  </a:lnTo>
                  <a:lnTo>
                    <a:pt x="86" y="88"/>
                  </a:lnTo>
                  <a:lnTo>
                    <a:pt x="80" y="94"/>
                  </a:lnTo>
                  <a:lnTo>
                    <a:pt x="70" y="98"/>
                  </a:lnTo>
                  <a:lnTo>
                    <a:pt x="60" y="102"/>
                  </a:lnTo>
                  <a:lnTo>
                    <a:pt x="50" y="104"/>
                  </a:lnTo>
                  <a:lnTo>
                    <a:pt x="50" y="104"/>
                  </a:lnTo>
                  <a:close/>
                  <a:moveTo>
                    <a:pt x="50" y="18"/>
                  </a:moveTo>
                  <a:lnTo>
                    <a:pt x="50" y="18"/>
                  </a:lnTo>
                  <a:lnTo>
                    <a:pt x="44" y="18"/>
                  </a:lnTo>
                  <a:lnTo>
                    <a:pt x="38" y="20"/>
                  </a:lnTo>
                  <a:lnTo>
                    <a:pt x="32" y="24"/>
                  </a:lnTo>
                  <a:lnTo>
                    <a:pt x="26" y="28"/>
                  </a:lnTo>
                  <a:lnTo>
                    <a:pt x="22" y="32"/>
                  </a:lnTo>
                  <a:lnTo>
                    <a:pt x="20" y="38"/>
                  </a:lnTo>
                  <a:lnTo>
                    <a:pt x="18" y="44"/>
                  </a:lnTo>
                  <a:lnTo>
                    <a:pt x="18" y="52"/>
                  </a:lnTo>
                  <a:lnTo>
                    <a:pt x="18" y="52"/>
                  </a:lnTo>
                  <a:lnTo>
                    <a:pt x="18" y="58"/>
                  </a:lnTo>
                  <a:lnTo>
                    <a:pt x="20" y="64"/>
                  </a:lnTo>
                  <a:lnTo>
                    <a:pt x="22" y="70"/>
                  </a:lnTo>
                  <a:lnTo>
                    <a:pt x="26" y="76"/>
                  </a:lnTo>
                  <a:lnTo>
                    <a:pt x="32" y="80"/>
                  </a:lnTo>
                  <a:lnTo>
                    <a:pt x="38" y="82"/>
                  </a:lnTo>
                  <a:lnTo>
                    <a:pt x="44" y="84"/>
                  </a:lnTo>
                  <a:lnTo>
                    <a:pt x="50" y="86"/>
                  </a:lnTo>
                  <a:lnTo>
                    <a:pt x="50" y="86"/>
                  </a:lnTo>
                  <a:lnTo>
                    <a:pt x="58" y="84"/>
                  </a:lnTo>
                  <a:lnTo>
                    <a:pt x="64" y="82"/>
                  </a:lnTo>
                  <a:lnTo>
                    <a:pt x="70" y="80"/>
                  </a:lnTo>
                  <a:lnTo>
                    <a:pt x="74" y="76"/>
                  </a:lnTo>
                  <a:lnTo>
                    <a:pt x="78" y="70"/>
                  </a:lnTo>
                  <a:lnTo>
                    <a:pt x="82" y="64"/>
                  </a:lnTo>
                  <a:lnTo>
                    <a:pt x="84" y="58"/>
                  </a:lnTo>
                  <a:lnTo>
                    <a:pt x="84" y="52"/>
                  </a:lnTo>
                  <a:lnTo>
                    <a:pt x="84" y="52"/>
                  </a:lnTo>
                  <a:lnTo>
                    <a:pt x="84" y="44"/>
                  </a:lnTo>
                  <a:lnTo>
                    <a:pt x="82" y="38"/>
                  </a:lnTo>
                  <a:lnTo>
                    <a:pt x="78" y="32"/>
                  </a:lnTo>
                  <a:lnTo>
                    <a:pt x="74" y="28"/>
                  </a:lnTo>
                  <a:lnTo>
                    <a:pt x="70" y="24"/>
                  </a:lnTo>
                  <a:lnTo>
                    <a:pt x="64" y="20"/>
                  </a:lnTo>
                  <a:lnTo>
                    <a:pt x="58" y="18"/>
                  </a:lnTo>
                  <a:lnTo>
                    <a:pt x="50" y="18"/>
                  </a:lnTo>
                  <a:lnTo>
                    <a:pt x="50" y="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392" tIns="45696" rIns="91392" bIns="45696" numCol="1" anchor="t" anchorCtr="0" compatLnSpc="1">
              <a:prstTxWarp prst="textNoShape">
                <a:avLst/>
              </a:prstTxWarp>
            </a:bodyPr>
            <a:lstStyle/>
            <a:p>
              <a:pPr marL="0" marR="0" lvl="0" indent="0" algn="l" defTabSz="913943" rtl="0" eaLnBrk="1" fontAlgn="auto" latinLnBrk="0" hangingPunct="1">
                <a:lnSpc>
                  <a:spcPct val="100000"/>
                </a:lnSpc>
                <a:spcBef>
                  <a:spcPts val="0"/>
                </a:spcBef>
                <a:spcAft>
                  <a:spcPts val="0"/>
                </a:spcAft>
                <a:buClrTx/>
                <a:buSzTx/>
                <a:buFontTx/>
                <a:buNone/>
                <a:tabLst/>
                <a:defRPr/>
              </a:pPr>
              <a:endParaRPr kumimoji="0" lang="en-US" sz="1799" b="0" i="0" u="none" strike="noStrike" kern="1200" cap="none" spc="0" normalizeH="0" baseline="0" noProof="0">
                <a:ln>
                  <a:noFill/>
                </a:ln>
                <a:solidFill>
                  <a:srgbClr val="2E2E38"/>
                </a:solidFill>
                <a:effectLst/>
                <a:uLnTx/>
                <a:uFillTx/>
                <a:latin typeface="EYInterstate Light"/>
                <a:ea typeface="+mn-ea"/>
                <a:cs typeface="+mn-cs"/>
              </a:endParaRPr>
            </a:p>
          </p:txBody>
        </p:sp>
        <p:sp>
          <p:nvSpPr>
            <p:cNvPr id="50" name="Freeform 33">
              <a:extLst>
                <a:ext uri="{FF2B5EF4-FFF2-40B4-BE49-F238E27FC236}">
                  <a16:creationId xmlns:a16="http://schemas.microsoft.com/office/drawing/2014/main" id="{D733DAF0-6442-8135-DE37-242FDFF068E8}"/>
                </a:ext>
              </a:extLst>
            </p:cNvPr>
            <p:cNvSpPr>
              <a:spLocks noEditPoints="1"/>
            </p:cNvSpPr>
            <p:nvPr/>
          </p:nvSpPr>
          <p:spPr bwMode="auto">
            <a:xfrm>
              <a:off x="6799006" y="2202713"/>
              <a:ext cx="161925" cy="161925"/>
            </a:xfrm>
            <a:custGeom>
              <a:avLst/>
              <a:gdLst>
                <a:gd name="T0" fmla="*/ 50 w 102"/>
                <a:gd name="T1" fmla="*/ 102 h 102"/>
                <a:gd name="T2" fmla="*/ 30 w 102"/>
                <a:gd name="T3" fmla="*/ 98 h 102"/>
                <a:gd name="T4" fmla="*/ 14 w 102"/>
                <a:gd name="T5" fmla="*/ 88 h 102"/>
                <a:gd name="T6" fmla="*/ 4 w 102"/>
                <a:gd name="T7" fmla="*/ 70 h 102"/>
                <a:gd name="T8" fmla="*/ 0 w 102"/>
                <a:gd name="T9" fmla="*/ 50 h 102"/>
                <a:gd name="T10" fmla="*/ 0 w 102"/>
                <a:gd name="T11" fmla="*/ 40 h 102"/>
                <a:gd name="T12" fmla="*/ 8 w 102"/>
                <a:gd name="T13" fmla="*/ 22 h 102"/>
                <a:gd name="T14" fmla="*/ 22 w 102"/>
                <a:gd name="T15" fmla="*/ 8 h 102"/>
                <a:gd name="T16" fmla="*/ 40 w 102"/>
                <a:gd name="T17" fmla="*/ 0 h 102"/>
                <a:gd name="T18" fmla="*/ 50 w 102"/>
                <a:gd name="T19" fmla="*/ 0 h 102"/>
                <a:gd name="T20" fmla="*/ 70 w 102"/>
                <a:gd name="T21" fmla="*/ 4 h 102"/>
                <a:gd name="T22" fmla="*/ 86 w 102"/>
                <a:gd name="T23" fmla="*/ 14 h 102"/>
                <a:gd name="T24" fmla="*/ 98 w 102"/>
                <a:gd name="T25" fmla="*/ 30 h 102"/>
                <a:gd name="T26" fmla="*/ 102 w 102"/>
                <a:gd name="T27" fmla="*/ 50 h 102"/>
                <a:gd name="T28" fmla="*/ 100 w 102"/>
                <a:gd name="T29" fmla="*/ 62 h 102"/>
                <a:gd name="T30" fmla="*/ 94 w 102"/>
                <a:gd name="T31" fmla="*/ 80 h 102"/>
                <a:gd name="T32" fmla="*/ 80 w 102"/>
                <a:gd name="T33" fmla="*/ 94 h 102"/>
                <a:gd name="T34" fmla="*/ 60 w 102"/>
                <a:gd name="T35" fmla="*/ 102 h 102"/>
                <a:gd name="T36" fmla="*/ 50 w 102"/>
                <a:gd name="T37" fmla="*/ 102 h 102"/>
                <a:gd name="T38" fmla="*/ 50 w 102"/>
                <a:gd name="T39" fmla="*/ 18 h 102"/>
                <a:gd name="T40" fmla="*/ 38 w 102"/>
                <a:gd name="T41" fmla="*/ 20 h 102"/>
                <a:gd name="T42" fmla="*/ 26 w 102"/>
                <a:gd name="T43" fmla="*/ 28 h 102"/>
                <a:gd name="T44" fmla="*/ 20 w 102"/>
                <a:gd name="T45" fmla="*/ 38 h 102"/>
                <a:gd name="T46" fmla="*/ 18 w 102"/>
                <a:gd name="T47" fmla="*/ 50 h 102"/>
                <a:gd name="T48" fmla="*/ 18 w 102"/>
                <a:gd name="T49" fmla="*/ 58 h 102"/>
                <a:gd name="T50" fmla="*/ 22 w 102"/>
                <a:gd name="T51" fmla="*/ 70 h 102"/>
                <a:gd name="T52" fmla="*/ 32 w 102"/>
                <a:gd name="T53" fmla="*/ 78 h 102"/>
                <a:gd name="T54" fmla="*/ 44 w 102"/>
                <a:gd name="T55" fmla="*/ 84 h 102"/>
                <a:gd name="T56" fmla="*/ 50 w 102"/>
                <a:gd name="T57" fmla="*/ 84 h 102"/>
                <a:gd name="T58" fmla="*/ 64 w 102"/>
                <a:gd name="T59" fmla="*/ 82 h 102"/>
                <a:gd name="T60" fmla="*/ 74 w 102"/>
                <a:gd name="T61" fmla="*/ 74 h 102"/>
                <a:gd name="T62" fmla="*/ 82 w 102"/>
                <a:gd name="T63" fmla="*/ 64 h 102"/>
                <a:gd name="T64" fmla="*/ 84 w 102"/>
                <a:gd name="T65" fmla="*/ 50 h 102"/>
                <a:gd name="T66" fmla="*/ 84 w 102"/>
                <a:gd name="T67" fmla="*/ 44 h 102"/>
                <a:gd name="T68" fmla="*/ 78 w 102"/>
                <a:gd name="T69" fmla="*/ 32 h 102"/>
                <a:gd name="T70" fmla="*/ 70 w 102"/>
                <a:gd name="T71" fmla="*/ 24 h 102"/>
                <a:gd name="T72" fmla="*/ 58 w 102"/>
                <a:gd name="T73" fmla="*/ 18 h 102"/>
                <a:gd name="T74" fmla="*/ 50 w 102"/>
                <a:gd name="T75" fmla="*/ 18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02" h="102">
                  <a:moveTo>
                    <a:pt x="50" y="102"/>
                  </a:moveTo>
                  <a:lnTo>
                    <a:pt x="50" y="102"/>
                  </a:lnTo>
                  <a:lnTo>
                    <a:pt x="40" y="102"/>
                  </a:lnTo>
                  <a:lnTo>
                    <a:pt x="30" y="98"/>
                  </a:lnTo>
                  <a:lnTo>
                    <a:pt x="22" y="94"/>
                  </a:lnTo>
                  <a:lnTo>
                    <a:pt x="14" y="88"/>
                  </a:lnTo>
                  <a:lnTo>
                    <a:pt x="8" y="80"/>
                  </a:lnTo>
                  <a:lnTo>
                    <a:pt x="4" y="70"/>
                  </a:lnTo>
                  <a:lnTo>
                    <a:pt x="0" y="62"/>
                  </a:lnTo>
                  <a:lnTo>
                    <a:pt x="0" y="50"/>
                  </a:lnTo>
                  <a:lnTo>
                    <a:pt x="0" y="50"/>
                  </a:lnTo>
                  <a:lnTo>
                    <a:pt x="0" y="40"/>
                  </a:lnTo>
                  <a:lnTo>
                    <a:pt x="4" y="30"/>
                  </a:lnTo>
                  <a:lnTo>
                    <a:pt x="8" y="22"/>
                  </a:lnTo>
                  <a:lnTo>
                    <a:pt x="14" y="14"/>
                  </a:lnTo>
                  <a:lnTo>
                    <a:pt x="22" y="8"/>
                  </a:lnTo>
                  <a:lnTo>
                    <a:pt x="30" y="4"/>
                  </a:lnTo>
                  <a:lnTo>
                    <a:pt x="40" y="0"/>
                  </a:lnTo>
                  <a:lnTo>
                    <a:pt x="50" y="0"/>
                  </a:lnTo>
                  <a:lnTo>
                    <a:pt x="50" y="0"/>
                  </a:lnTo>
                  <a:lnTo>
                    <a:pt x="60" y="0"/>
                  </a:lnTo>
                  <a:lnTo>
                    <a:pt x="70" y="4"/>
                  </a:lnTo>
                  <a:lnTo>
                    <a:pt x="80" y="8"/>
                  </a:lnTo>
                  <a:lnTo>
                    <a:pt x="86" y="14"/>
                  </a:lnTo>
                  <a:lnTo>
                    <a:pt x="94" y="22"/>
                  </a:lnTo>
                  <a:lnTo>
                    <a:pt x="98" y="30"/>
                  </a:lnTo>
                  <a:lnTo>
                    <a:pt x="100" y="40"/>
                  </a:lnTo>
                  <a:lnTo>
                    <a:pt x="102" y="50"/>
                  </a:lnTo>
                  <a:lnTo>
                    <a:pt x="102" y="50"/>
                  </a:lnTo>
                  <a:lnTo>
                    <a:pt x="100" y="62"/>
                  </a:lnTo>
                  <a:lnTo>
                    <a:pt x="98" y="70"/>
                  </a:lnTo>
                  <a:lnTo>
                    <a:pt x="94" y="80"/>
                  </a:lnTo>
                  <a:lnTo>
                    <a:pt x="86" y="88"/>
                  </a:lnTo>
                  <a:lnTo>
                    <a:pt x="80" y="94"/>
                  </a:lnTo>
                  <a:lnTo>
                    <a:pt x="70" y="98"/>
                  </a:lnTo>
                  <a:lnTo>
                    <a:pt x="60" y="102"/>
                  </a:lnTo>
                  <a:lnTo>
                    <a:pt x="50" y="102"/>
                  </a:lnTo>
                  <a:lnTo>
                    <a:pt x="50" y="102"/>
                  </a:lnTo>
                  <a:close/>
                  <a:moveTo>
                    <a:pt x="50" y="18"/>
                  </a:moveTo>
                  <a:lnTo>
                    <a:pt x="50" y="18"/>
                  </a:lnTo>
                  <a:lnTo>
                    <a:pt x="44" y="18"/>
                  </a:lnTo>
                  <a:lnTo>
                    <a:pt x="38" y="20"/>
                  </a:lnTo>
                  <a:lnTo>
                    <a:pt x="32" y="24"/>
                  </a:lnTo>
                  <a:lnTo>
                    <a:pt x="26" y="28"/>
                  </a:lnTo>
                  <a:lnTo>
                    <a:pt x="22" y="32"/>
                  </a:lnTo>
                  <a:lnTo>
                    <a:pt x="20" y="38"/>
                  </a:lnTo>
                  <a:lnTo>
                    <a:pt x="18" y="44"/>
                  </a:lnTo>
                  <a:lnTo>
                    <a:pt x="18" y="50"/>
                  </a:lnTo>
                  <a:lnTo>
                    <a:pt x="18" y="50"/>
                  </a:lnTo>
                  <a:lnTo>
                    <a:pt x="18" y="58"/>
                  </a:lnTo>
                  <a:lnTo>
                    <a:pt x="20" y="64"/>
                  </a:lnTo>
                  <a:lnTo>
                    <a:pt x="22" y="70"/>
                  </a:lnTo>
                  <a:lnTo>
                    <a:pt x="26" y="74"/>
                  </a:lnTo>
                  <a:lnTo>
                    <a:pt x="32" y="78"/>
                  </a:lnTo>
                  <a:lnTo>
                    <a:pt x="38" y="82"/>
                  </a:lnTo>
                  <a:lnTo>
                    <a:pt x="44" y="84"/>
                  </a:lnTo>
                  <a:lnTo>
                    <a:pt x="50" y="84"/>
                  </a:lnTo>
                  <a:lnTo>
                    <a:pt x="50" y="84"/>
                  </a:lnTo>
                  <a:lnTo>
                    <a:pt x="58" y="84"/>
                  </a:lnTo>
                  <a:lnTo>
                    <a:pt x="64" y="82"/>
                  </a:lnTo>
                  <a:lnTo>
                    <a:pt x="70" y="78"/>
                  </a:lnTo>
                  <a:lnTo>
                    <a:pt x="74" y="74"/>
                  </a:lnTo>
                  <a:lnTo>
                    <a:pt x="78" y="70"/>
                  </a:lnTo>
                  <a:lnTo>
                    <a:pt x="82" y="64"/>
                  </a:lnTo>
                  <a:lnTo>
                    <a:pt x="84" y="58"/>
                  </a:lnTo>
                  <a:lnTo>
                    <a:pt x="84" y="50"/>
                  </a:lnTo>
                  <a:lnTo>
                    <a:pt x="84" y="50"/>
                  </a:lnTo>
                  <a:lnTo>
                    <a:pt x="84" y="44"/>
                  </a:lnTo>
                  <a:lnTo>
                    <a:pt x="82" y="38"/>
                  </a:lnTo>
                  <a:lnTo>
                    <a:pt x="78" y="32"/>
                  </a:lnTo>
                  <a:lnTo>
                    <a:pt x="74" y="28"/>
                  </a:lnTo>
                  <a:lnTo>
                    <a:pt x="70" y="24"/>
                  </a:lnTo>
                  <a:lnTo>
                    <a:pt x="64" y="20"/>
                  </a:lnTo>
                  <a:lnTo>
                    <a:pt x="58" y="18"/>
                  </a:lnTo>
                  <a:lnTo>
                    <a:pt x="50" y="18"/>
                  </a:lnTo>
                  <a:lnTo>
                    <a:pt x="50" y="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392" tIns="45696" rIns="91392" bIns="45696" numCol="1" anchor="t" anchorCtr="0" compatLnSpc="1">
              <a:prstTxWarp prst="textNoShape">
                <a:avLst/>
              </a:prstTxWarp>
            </a:bodyPr>
            <a:lstStyle/>
            <a:p>
              <a:pPr marL="0" marR="0" lvl="0" indent="0" algn="l" defTabSz="913943" rtl="0" eaLnBrk="1" fontAlgn="auto" latinLnBrk="0" hangingPunct="1">
                <a:lnSpc>
                  <a:spcPct val="100000"/>
                </a:lnSpc>
                <a:spcBef>
                  <a:spcPts val="0"/>
                </a:spcBef>
                <a:spcAft>
                  <a:spcPts val="0"/>
                </a:spcAft>
                <a:buClrTx/>
                <a:buSzTx/>
                <a:buFontTx/>
                <a:buNone/>
                <a:tabLst/>
                <a:defRPr/>
              </a:pPr>
              <a:endParaRPr kumimoji="0" lang="en-US" sz="1799" b="0" i="0" u="none" strike="noStrike" kern="1200" cap="none" spc="0" normalizeH="0" baseline="0" noProof="0">
                <a:ln>
                  <a:noFill/>
                </a:ln>
                <a:solidFill>
                  <a:srgbClr val="2E2E38"/>
                </a:solidFill>
                <a:effectLst/>
                <a:uLnTx/>
                <a:uFillTx/>
                <a:latin typeface="EYInterstate Light"/>
                <a:ea typeface="+mn-ea"/>
                <a:cs typeface="+mn-cs"/>
              </a:endParaRPr>
            </a:p>
          </p:txBody>
        </p:sp>
      </p:grpSp>
      <p:grpSp>
        <p:nvGrpSpPr>
          <p:cNvPr id="51" name="Group 25">
            <a:extLst>
              <a:ext uri="{FF2B5EF4-FFF2-40B4-BE49-F238E27FC236}">
                <a16:creationId xmlns:a16="http://schemas.microsoft.com/office/drawing/2014/main" id="{027ECA19-6FA7-AFA6-DEEB-C38BAEEA4A33}"/>
              </a:ext>
            </a:extLst>
          </p:cNvPr>
          <p:cNvGrpSpPr>
            <a:grpSpLocks noChangeAspect="1"/>
          </p:cNvGrpSpPr>
          <p:nvPr/>
        </p:nvGrpSpPr>
        <p:grpSpPr bwMode="auto">
          <a:xfrm>
            <a:off x="8438302" y="4737984"/>
            <a:ext cx="389880" cy="270529"/>
            <a:chOff x="5813" y="2380"/>
            <a:chExt cx="784" cy="544"/>
          </a:xfrm>
          <a:solidFill>
            <a:schemeClr val="bg1"/>
          </a:solidFill>
        </p:grpSpPr>
        <p:sp>
          <p:nvSpPr>
            <p:cNvPr id="52" name="Freeform 26">
              <a:extLst>
                <a:ext uri="{FF2B5EF4-FFF2-40B4-BE49-F238E27FC236}">
                  <a16:creationId xmlns:a16="http://schemas.microsoft.com/office/drawing/2014/main" id="{A5393F46-9EA0-B3E3-7482-95A3FE43CF21}"/>
                </a:ext>
              </a:extLst>
            </p:cNvPr>
            <p:cNvSpPr>
              <a:spLocks noEditPoints="1"/>
            </p:cNvSpPr>
            <p:nvPr/>
          </p:nvSpPr>
          <p:spPr bwMode="auto">
            <a:xfrm>
              <a:off x="5813" y="2380"/>
              <a:ext cx="784" cy="346"/>
            </a:xfrm>
            <a:custGeom>
              <a:avLst/>
              <a:gdLst>
                <a:gd name="T0" fmla="*/ 232 w 784"/>
                <a:gd name="T1" fmla="*/ 346 h 346"/>
                <a:gd name="T2" fmla="*/ 232 w 784"/>
                <a:gd name="T3" fmla="*/ 346 h 346"/>
                <a:gd name="T4" fmla="*/ 230 w 784"/>
                <a:gd name="T5" fmla="*/ 346 h 346"/>
                <a:gd name="T6" fmla="*/ 6 w 784"/>
                <a:gd name="T7" fmla="*/ 276 h 346"/>
                <a:gd name="T8" fmla="*/ 6 w 784"/>
                <a:gd name="T9" fmla="*/ 276 h 346"/>
                <a:gd name="T10" fmla="*/ 2 w 784"/>
                <a:gd name="T11" fmla="*/ 274 h 346"/>
                <a:gd name="T12" fmla="*/ 0 w 784"/>
                <a:gd name="T13" fmla="*/ 268 h 346"/>
                <a:gd name="T14" fmla="*/ 0 w 784"/>
                <a:gd name="T15" fmla="*/ 268 h 346"/>
                <a:gd name="T16" fmla="*/ 2 w 784"/>
                <a:gd name="T17" fmla="*/ 262 h 346"/>
                <a:gd name="T18" fmla="*/ 6 w 784"/>
                <a:gd name="T19" fmla="*/ 260 h 346"/>
                <a:gd name="T20" fmla="*/ 772 w 784"/>
                <a:gd name="T21" fmla="*/ 0 h 346"/>
                <a:gd name="T22" fmla="*/ 772 w 784"/>
                <a:gd name="T23" fmla="*/ 0 h 346"/>
                <a:gd name="T24" fmla="*/ 776 w 784"/>
                <a:gd name="T25" fmla="*/ 0 h 346"/>
                <a:gd name="T26" fmla="*/ 778 w 784"/>
                <a:gd name="T27" fmla="*/ 0 h 346"/>
                <a:gd name="T28" fmla="*/ 782 w 784"/>
                <a:gd name="T29" fmla="*/ 2 h 346"/>
                <a:gd name="T30" fmla="*/ 784 w 784"/>
                <a:gd name="T31" fmla="*/ 6 h 346"/>
                <a:gd name="T32" fmla="*/ 784 w 784"/>
                <a:gd name="T33" fmla="*/ 6 h 346"/>
                <a:gd name="T34" fmla="*/ 784 w 784"/>
                <a:gd name="T35" fmla="*/ 8 h 346"/>
                <a:gd name="T36" fmla="*/ 784 w 784"/>
                <a:gd name="T37" fmla="*/ 12 h 346"/>
                <a:gd name="T38" fmla="*/ 782 w 784"/>
                <a:gd name="T39" fmla="*/ 14 h 346"/>
                <a:gd name="T40" fmla="*/ 780 w 784"/>
                <a:gd name="T41" fmla="*/ 16 h 346"/>
                <a:gd name="T42" fmla="*/ 236 w 784"/>
                <a:gd name="T43" fmla="*/ 344 h 346"/>
                <a:gd name="T44" fmla="*/ 236 w 784"/>
                <a:gd name="T45" fmla="*/ 344 h 346"/>
                <a:gd name="T46" fmla="*/ 232 w 784"/>
                <a:gd name="T47" fmla="*/ 346 h 346"/>
                <a:gd name="T48" fmla="*/ 232 w 784"/>
                <a:gd name="T49" fmla="*/ 346 h 346"/>
                <a:gd name="T50" fmla="*/ 38 w 784"/>
                <a:gd name="T51" fmla="*/ 268 h 346"/>
                <a:gd name="T52" fmla="*/ 230 w 784"/>
                <a:gd name="T53" fmla="*/ 326 h 346"/>
                <a:gd name="T54" fmla="*/ 700 w 784"/>
                <a:gd name="T55" fmla="*/ 44 h 346"/>
                <a:gd name="T56" fmla="*/ 38 w 784"/>
                <a:gd name="T57" fmla="*/ 268 h 3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784" h="346">
                  <a:moveTo>
                    <a:pt x="232" y="346"/>
                  </a:moveTo>
                  <a:lnTo>
                    <a:pt x="232" y="346"/>
                  </a:lnTo>
                  <a:lnTo>
                    <a:pt x="230" y="346"/>
                  </a:lnTo>
                  <a:lnTo>
                    <a:pt x="6" y="276"/>
                  </a:lnTo>
                  <a:lnTo>
                    <a:pt x="6" y="276"/>
                  </a:lnTo>
                  <a:lnTo>
                    <a:pt x="2" y="274"/>
                  </a:lnTo>
                  <a:lnTo>
                    <a:pt x="0" y="268"/>
                  </a:lnTo>
                  <a:lnTo>
                    <a:pt x="0" y="268"/>
                  </a:lnTo>
                  <a:lnTo>
                    <a:pt x="2" y="262"/>
                  </a:lnTo>
                  <a:lnTo>
                    <a:pt x="6" y="260"/>
                  </a:lnTo>
                  <a:lnTo>
                    <a:pt x="772" y="0"/>
                  </a:lnTo>
                  <a:lnTo>
                    <a:pt x="772" y="0"/>
                  </a:lnTo>
                  <a:lnTo>
                    <a:pt x="776" y="0"/>
                  </a:lnTo>
                  <a:lnTo>
                    <a:pt x="778" y="0"/>
                  </a:lnTo>
                  <a:lnTo>
                    <a:pt x="782" y="2"/>
                  </a:lnTo>
                  <a:lnTo>
                    <a:pt x="784" y="6"/>
                  </a:lnTo>
                  <a:lnTo>
                    <a:pt x="784" y="6"/>
                  </a:lnTo>
                  <a:lnTo>
                    <a:pt x="784" y="8"/>
                  </a:lnTo>
                  <a:lnTo>
                    <a:pt x="784" y="12"/>
                  </a:lnTo>
                  <a:lnTo>
                    <a:pt x="782" y="14"/>
                  </a:lnTo>
                  <a:lnTo>
                    <a:pt x="780" y="16"/>
                  </a:lnTo>
                  <a:lnTo>
                    <a:pt x="236" y="344"/>
                  </a:lnTo>
                  <a:lnTo>
                    <a:pt x="236" y="344"/>
                  </a:lnTo>
                  <a:lnTo>
                    <a:pt x="232" y="346"/>
                  </a:lnTo>
                  <a:lnTo>
                    <a:pt x="232" y="346"/>
                  </a:lnTo>
                  <a:close/>
                  <a:moveTo>
                    <a:pt x="38" y="268"/>
                  </a:moveTo>
                  <a:lnTo>
                    <a:pt x="230" y="326"/>
                  </a:lnTo>
                  <a:lnTo>
                    <a:pt x="700" y="44"/>
                  </a:lnTo>
                  <a:lnTo>
                    <a:pt x="38" y="26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392" tIns="45696" rIns="91392" bIns="45696" numCol="1" anchor="t" anchorCtr="0" compatLnSpc="1">
              <a:prstTxWarp prst="textNoShape">
                <a:avLst/>
              </a:prstTxWarp>
            </a:bodyPr>
            <a:lstStyle/>
            <a:p>
              <a:pPr marL="0" marR="0" lvl="0" indent="0" algn="l" defTabSz="913943" rtl="0" eaLnBrk="1" fontAlgn="auto" latinLnBrk="0" hangingPunct="1">
                <a:lnSpc>
                  <a:spcPct val="100000"/>
                </a:lnSpc>
                <a:spcBef>
                  <a:spcPts val="0"/>
                </a:spcBef>
                <a:spcAft>
                  <a:spcPts val="0"/>
                </a:spcAft>
                <a:buClrTx/>
                <a:buSzTx/>
                <a:buFontTx/>
                <a:buNone/>
                <a:tabLst/>
                <a:defRPr/>
              </a:pPr>
              <a:endParaRPr kumimoji="0" lang="en-IN" sz="1799" b="0" i="0" u="none" strike="noStrike" kern="1200" cap="none" spc="0" normalizeH="0" baseline="0" noProof="0">
                <a:ln>
                  <a:noFill/>
                </a:ln>
                <a:solidFill>
                  <a:srgbClr val="2E2E38"/>
                </a:solidFill>
                <a:effectLst/>
                <a:uLnTx/>
                <a:uFillTx/>
                <a:latin typeface="EYInterstate Light"/>
                <a:ea typeface="+mn-ea"/>
                <a:cs typeface="+mn-cs"/>
              </a:endParaRPr>
            </a:p>
          </p:txBody>
        </p:sp>
        <p:sp>
          <p:nvSpPr>
            <p:cNvPr id="53" name="Freeform 27">
              <a:extLst>
                <a:ext uri="{FF2B5EF4-FFF2-40B4-BE49-F238E27FC236}">
                  <a16:creationId xmlns:a16="http://schemas.microsoft.com/office/drawing/2014/main" id="{F49A0999-C63F-EFF2-E804-9DC231C90F0C}"/>
                </a:ext>
              </a:extLst>
            </p:cNvPr>
            <p:cNvSpPr>
              <a:spLocks noEditPoints="1"/>
            </p:cNvSpPr>
            <p:nvPr/>
          </p:nvSpPr>
          <p:spPr bwMode="auto">
            <a:xfrm>
              <a:off x="6115" y="2380"/>
              <a:ext cx="482" cy="544"/>
            </a:xfrm>
            <a:custGeom>
              <a:avLst/>
              <a:gdLst>
                <a:gd name="T0" fmla="*/ 230 w 482"/>
                <a:gd name="T1" fmla="*/ 544 h 544"/>
                <a:gd name="T2" fmla="*/ 230 w 482"/>
                <a:gd name="T3" fmla="*/ 544 h 544"/>
                <a:gd name="T4" fmla="*/ 226 w 482"/>
                <a:gd name="T5" fmla="*/ 542 h 544"/>
                <a:gd name="T6" fmla="*/ 2 w 482"/>
                <a:gd name="T7" fmla="*/ 378 h 544"/>
                <a:gd name="T8" fmla="*/ 2 w 482"/>
                <a:gd name="T9" fmla="*/ 378 h 544"/>
                <a:gd name="T10" fmla="*/ 0 w 482"/>
                <a:gd name="T11" fmla="*/ 376 h 544"/>
                <a:gd name="T12" fmla="*/ 0 w 482"/>
                <a:gd name="T13" fmla="*/ 372 h 544"/>
                <a:gd name="T14" fmla="*/ 0 w 482"/>
                <a:gd name="T15" fmla="*/ 372 h 544"/>
                <a:gd name="T16" fmla="*/ 0 w 482"/>
                <a:gd name="T17" fmla="*/ 368 h 544"/>
                <a:gd name="T18" fmla="*/ 2 w 482"/>
                <a:gd name="T19" fmla="*/ 364 h 544"/>
                <a:gd name="T20" fmla="*/ 468 w 482"/>
                <a:gd name="T21" fmla="*/ 2 h 544"/>
                <a:gd name="T22" fmla="*/ 468 w 482"/>
                <a:gd name="T23" fmla="*/ 2 h 544"/>
                <a:gd name="T24" fmla="*/ 474 w 482"/>
                <a:gd name="T25" fmla="*/ 0 h 544"/>
                <a:gd name="T26" fmla="*/ 478 w 482"/>
                <a:gd name="T27" fmla="*/ 2 h 544"/>
                <a:gd name="T28" fmla="*/ 478 w 482"/>
                <a:gd name="T29" fmla="*/ 2 h 544"/>
                <a:gd name="T30" fmla="*/ 482 w 482"/>
                <a:gd name="T31" fmla="*/ 8 h 544"/>
                <a:gd name="T32" fmla="*/ 482 w 482"/>
                <a:gd name="T33" fmla="*/ 12 h 544"/>
                <a:gd name="T34" fmla="*/ 240 w 482"/>
                <a:gd name="T35" fmla="*/ 538 h 544"/>
                <a:gd name="T36" fmla="*/ 240 w 482"/>
                <a:gd name="T37" fmla="*/ 538 h 544"/>
                <a:gd name="T38" fmla="*/ 236 w 482"/>
                <a:gd name="T39" fmla="*/ 542 h 544"/>
                <a:gd name="T40" fmla="*/ 234 w 482"/>
                <a:gd name="T41" fmla="*/ 542 h 544"/>
                <a:gd name="T42" fmla="*/ 234 w 482"/>
                <a:gd name="T43" fmla="*/ 542 h 544"/>
                <a:gd name="T44" fmla="*/ 230 w 482"/>
                <a:gd name="T45" fmla="*/ 544 h 544"/>
                <a:gd name="T46" fmla="*/ 230 w 482"/>
                <a:gd name="T47" fmla="*/ 544 h 544"/>
                <a:gd name="T48" fmla="*/ 24 w 482"/>
                <a:gd name="T49" fmla="*/ 372 h 544"/>
                <a:gd name="T50" fmla="*/ 228 w 482"/>
                <a:gd name="T51" fmla="*/ 520 h 544"/>
                <a:gd name="T52" fmla="*/ 450 w 482"/>
                <a:gd name="T53" fmla="*/ 40 h 544"/>
                <a:gd name="T54" fmla="*/ 24 w 482"/>
                <a:gd name="T55" fmla="*/ 372 h 5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82" h="544">
                  <a:moveTo>
                    <a:pt x="230" y="544"/>
                  </a:moveTo>
                  <a:lnTo>
                    <a:pt x="230" y="544"/>
                  </a:lnTo>
                  <a:lnTo>
                    <a:pt x="226" y="542"/>
                  </a:lnTo>
                  <a:lnTo>
                    <a:pt x="2" y="378"/>
                  </a:lnTo>
                  <a:lnTo>
                    <a:pt x="2" y="378"/>
                  </a:lnTo>
                  <a:lnTo>
                    <a:pt x="0" y="376"/>
                  </a:lnTo>
                  <a:lnTo>
                    <a:pt x="0" y="372"/>
                  </a:lnTo>
                  <a:lnTo>
                    <a:pt x="0" y="372"/>
                  </a:lnTo>
                  <a:lnTo>
                    <a:pt x="0" y="368"/>
                  </a:lnTo>
                  <a:lnTo>
                    <a:pt x="2" y="364"/>
                  </a:lnTo>
                  <a:lnTo>
                    <a:pt x="468" y="2"/>
                  </a:lnTo>
                  <a:lnTo>
                    <a:pt x="468" y="2"/>
                  </a:lnTo>
                  <a:lnTo>
                    <a:pt x="474" y="0"/>
                  </a:lnTo>
                  <a:lnTo>
                    <a:pt x="478" y="2"/>
                  </a:lnTo>
                  <a:lnTo>
                    <a:pt x="478" y="2"/>
                  </a:lnTo>
                  <a:lnTo>
                    <a:pt x="482" y="8"/>
                  </a:lnTo>
                  <a:lnTo>
                    <a:pt x="482" y="12"/>
                  </a:lnTo>
                  <a:lnTo>
                    <a:pt x="240" y="538"/>
                  </a:lnTo>
                  <a:lnTo>
                    <a:pt x="240" y="538"/>
                  </a:lnTo>
                  <a:lnTo>
                    <a:pt x="236" y="542"/>
                  </a:lnTo>
                  <a:lnTo>
                    <a:pt x="234" y="542"/>
                  </a:lnTo>
                  <a:lnTo>
                    <a:pt x="234" y="542"/>
                  </a:lnTo>
                  <a:lnTo>
                    <a:pt x="230" y="544"/>
                  </a:lnTo>
                  <a:lnTo>
                    <a:pt x="230" y="544"/>
                  </a:lnTo>
                  <a:close/>
                  <a:moveTo>
                    <a:pt x="24" y="372"/>
                  </a:moveTo>
                  <a:lnTo>
                    <a:pt x="228" y="520"/>
                  </a:lnTo>
                  <a:lnTo>
                    <a:pt x="450" y="40"/>
                  </a:lnTo>
                  <a:lnTo>
                    <a:pt x="24" y="37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392" tIns="45696" rIns="91392" bIns="45696" numCol="1" anchor="t" anchorCtr="0" compatLnSpc="1">
              <a:prstTxWarp prst="textNoShape">
                <a:avLst/>
              </a:prstTxWarp>
            </a:bodyPr>
            <a:lstStyle/>
            <a:p>
              <a:pPr marL="0" marR="0" lvl="0" indent="0" algn="l" defTabSz="913943" rtl="0" eaLnBrk="1" fontAlgn="auto" latinLnBrk="0" hangingPunct="1">
                <a:lnSpc>
                  <a:spcPct val="100000"/>
                </a:lnSpc>
                <a:spcBef>
                  <a:spcPts val="0"/>
                </a:spcBef>
                <a:spcAft>
                  <a:spcPts val="0"/>
                </a:spcAft>
                <a:buClrTx/>
                <a:buSzTx/>
                <a:buFontTx/>
                <a:buNone/>
                <a:tabLst/>
                <a:defRPr/>
              </a:pPr>
              <a:endParaRPr kumimoji="0" lang="en-IN" sz="1799" b="0" i="0" u="none" strike="noStrike" kern="1200" cap="none" spc="0" normalizeH="0" baseline="0" noProof="0">
                <a:ln>
                  <a:noFill/>
                </a:ln>
                <a:solidFill>
                  <a:srgbClr val="2E2E38"/>
                </a:solidFill>
                <a:effectLst/>
                <a:uLnTx/>
                <a:uFillTx/>
                <a:latin typeface="EYInterstate Light"/>
                <a:ea typeface="+mn-ea"/>
                <a:cs typeface="+mn-cs"/>
              </a:endParaRPr>
            </a:p>
          </p:txBody>
        </p:sp>
        <p:sp>
          <p:nvSpPr>
            <p:cNvPr id="54" name="Freeform 28">
              <a:extLst>
                <a:ext uri="{FF2B5EF4-FFF2-40B4-BE49-F238E27FC236}">
                  <a16:creationId xmlns:a16="http://schemas.microsoft.com/office/drawing/2014/main" id="{49C13A04-7362-2E24-2805-F7142DB673ED}"/>
                </a:ext>
              </a:extLst>
            </p:cNvPr>
            <p:cNvSpPr>
              <a:spLocks/>
            </p:cNvSpPr>
            <p:nvPr/>
          </p:nvSpPr>
          <p:spPr bwMode="auto">
            <a:xfrm>
              <a:off x="6033" y="2706"/>
              <a:ext cx="178" cy="194"/>
            </a:xfrm>
            <a:custGeom>
              <a:avLst/>
              <a:gdLst>
                <a:gd name="T0" fmla="*/ 70 w 178"/>
                <a:gd name="T1" fmla="*/ 194 h 194"/>
                <a:gd name="T2" fmla="*/ 70 w 178"/>
                <a:gd name="T3" fmla="*/ 194 h 194"/>
                <a:gd name="T4" fmla="*/ 68 w 178"/>
                <a:gd name="T5" fmla="*/ 194 h 194"/>
                <a:gd name="T6" fmla="*/ 68 w 178"/>
                <a:gd name="T7" fmla="*/ 194 h 194"/>
                <a:gd name="T8" fmla="*/ 64 w 178"/>
                <a:gd name="T9" fmla="*/ 192 h 194"/>
                <a:gd name="T10" fmla="*/ 62 w 178"/>
                <a:gd name="T11" fmla="*/ 188 h 194"/>
                <a:gd name="T12" fmla="*/ 0 w 178"/>
                <a:gd name="T13" fmla="*/ 4 h 194"/>
                <a:gd name="T14" fmla="*/ 18 w 178"/>
                <a:gd name="T15" fmla="*/ 0 h 194"/>
                <a:gd name="T16" fmla="*/ 76 w 178"/>
                <a:gd name="T17" fmla="*/ 170 h 194"/>
                <a:gd name="T18" fmla="*/ 168 w 178"/>
                <a:gd name="T19" fmla="*/ 94 h 194"/>
                <a:gd name="T20" fmla="*/ 178 w 178"/>
                <a:gd name="T21" fmla="*/ 106 h 194"/>
                <a:gd name="T22" fmla="*/ 76 w 178"/>
                <a:gd name="T23" fmla="*/ 192 h 194"/>
                <a:gd name="T24" fmla="*/ 76 w 178"/>
                <a:gd name="T25" fmla="*/ 192 h 194"/>
                <a:gd name="T26" fmla="*/ 70 w 178"/>
                <a:gd name="T27" fmla="*/ 194 h 194"/>
                <a:gd name="T28" fmla="*/ 70 w 178"/>
                <a:gd name="T29" fmla="*/ 194 h 1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78" h="194">
                  <a:moveTo>
                    <a:pt x="70" y="194"/>
                  </a:moveTo>
                  <a:lnTo>
                    <a:pt x="70" y="194"/>
                  </a:lnTo>
                  <a:lnTo>
                    <a:pt x="68" y="194"/>
                  </a:lnTo>
                  <a:lnTo>
                    <a:pt x="68" y="194"/>
                  </a:lnTo>
                  <a:lnTo>
                    <a:pt x="64" y="192"/>
                  </a:lnTo>
                  <a:lnTo>
                    <a:pt x="62" y="188"/>
                  </a:lnTo>
                  <a:lnTo>
                    <a:pt x="0" y="4"/>
                  </a:lnTo>
                  <a:lnTo>
                    <a:pt x="18" y="0"/>
                  </a:lnTo>
                  <a:lnTo>
                    <a:pt x="76" y="170"/>
                  </a:lnTo>
                  <a:lnTo>
                    <a:pt x="168" y="94"/>
                  </a:lnTo>
                  <a:lnTo>
                    <a:pt x="178" y="106"/>
                  </a:lnTo>
                  <a:lnTo>
                    <a:pt x="76" y="192"/>
                  </a:lnTo>
                  <a:lnTo>
                    <a:pt x="76" y="192"/>
                  </a:lnTo>
                  <a:lnTo>
                    <a:pt x="70" y="194"/>
                  </a:lnTo>
                  <a:lnTo>
                    <a:pt x="70" y="19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392" tIns="45696" rIns="91392" bIns="45696" numCol="1" anchor="t" anchorCtr="0" compatLnSpc="1">
              <a:prstTxWarp prst="textNoShape">
                <a:avLst/>
              </a:prstTxWarp>
            </a:bodyPr>
            <a:lstStyle/>
            <a:p>
              <a:pPr marL="0" marR="0" lvl="0" indent="0" algn="l" defTabSz="913943" rtl="0" eaLnBrk="1" fontAlgn="auto" latinLnBrk="0" hangingPunct="1">
                <a:lnSpc>
                  <a:spcPct val="100000"/>
                </a:lnSpc>
                <a:spcBef>
                  <a:spcPts val="0"/>
                </a:spcBef>
                <a:spcAft>
                  <a:spcPts val="0"/>
                </a:spcAft>
                <a:buClrTx/>
                <a:buSzTx/>
                <a:buFontTx/>
                <a:buNone/>
                <a:tabLst/>
                <a:defRPr/>
              </a:pPr>
              <a:endParaRPr kumimoji="0" lang="en-IN" sz="1799" b="0" i="0" u="none" strike="noStrike" kern="1200" cap="none" spc="0" normalizeH="0" baseline="0" noProof="0">
                <a:ln>
                  <a:noFill/>
                </a:ln>
                <a:solidFill>
                  <a:srgbClr val="2E2E38"/>
                </a:solidFill>
                <a:effectLst/>
                <a:uLnTx/>
                <a:uFillTx/>
                <a:latin typeface="EYInterstate Light"/>
                <a:ea typeface="+mn-ea"/>
                <a:cs typeface="+mn-cs"/>
              </a:endParaRPr>
            </a:p>
          </p:txBody>
        </p:sp>
        <p:sp>
          <p:nvSpPr>
            <p:cNvPr id="55" name="Freeform 29">
              <a:extLst>
                <a:ext uri="{FF2B5EF4-FFF2-40B4-BE49-F238E27FC236}">
                  <a16:creationId xmlns:a16="http://schemas.microsoft.com/office/drawing/2014/main" id="{FF6D0D4B-AF14-8DCB-D9AF-1E07B93929D0}"/>
                </a:ext>
              </a:extLst>
            </p:cNvPr>
            <p:cNvSpPr>
              <a:spLocks/>
            </p:cNvSpPr>
            <p:nvPr/>
          </p:nvSpPr>
          <p:spPr bwMode="auto">
            <a:xfrm>
              <a:off x="6095" y="2742"/>
              <a:ext cx="38" cy="158"/>
            </a:xfrm>
            <a:custGeom>
              <a:avLst/>
              <a:gdLst>
                <a:gd name="T0" fmla="*/ 8 w 38"/>
                <a:gd name="T1" fmla="*/ 158 h 158"/>
                <a:gd name="T2" fmla="*/ 8 w 38"/>
                <a:gd name="T3" fmla="*/ 158 h 158"/>
                <a:gd name="T4" fmla="*/ 8 w 38"/>
                <a:gd name="T5" fmla="*/ 158 h 158"/>
                <a:gd name="T6" fmla="*/ 8 w 38"/>
                <a:gd name="T7" fmla="*/ 158 h 158"/>
                <a:gd name="T8" fmla="*/ 4 w 38"/>
                <a:gd name="T9" fmla="*/ 158 h 158"/>
                <a:gd name="T10" fmla="*/ 2 w 38"/>
                <a:gd name="T11" fmla="*/ 156 h 158"/>
                <a:gd name="T12" fmla="*/ 0 w 38"/>
                <a:gd name="T13" fmla="*/ 152 h 158"/>
                <a:gd name="T14" fmla="*/ 0 w 38"/>
                <a:gd name="T15" fmla="*/ 148 h 158"/>
                <a:gd name="T16" fmla="*/ 20 w 38"/>
                <a:gd name="T17" fmla="*/ 8 h 158"/>
                <a:gd name="T18" fmla="*/ 20 w 38"/>
                <a:gd name="T19" fmla="*/ 8 h 158"/>
                <a:gd name="T20" fmla="*/ 20 w 38"/>
                <a:gd name="T21" fmla="*/ 4 h 158"/>
                <a:gd name="T22" fmla="*/ 22 w 38"/>
                <a:gd name="T23" fmla="*/ 2 h 158"/>
                <a:gd name="T24" fmla="*/ 26 w 38"/>
                <a:gd name="T25" fmla="*/ 0 h 158"/>
                <a:gd name="T26" fmla="*/ 30 w 38"/>
                <a:gd name="T27" fmla="*/ 0 h 158"/>
                <a:gd name="T28" fmla="*/ 30 w 38"/>
                <a:gd name="T29" fmla="*/ 0 h 158"/>
                <a:gd name="T30" fmla="*/ 32 w 38"/>
                <a:gd name="T31" fmla="*/ 2 h 158"/>
                <a:gd name="T32" fmla="*/ 36 w 38"/>
                <a:gd name="T33" fmla="*/ 4 h 158"/>
                <a:gd name="T34" fmla="*/ 36 w 38"/>
                <a:gd name="T35" fmla="*/ 8 h 158"/>
                <a:gd name="T36" fmla="*/ 38 w 38"/>
                <a:gd name="T37" fmla="*/ 10 h 158"/>
                <a:gd name="T38" fmla="*/ 18 w 38"/>
                <a:gd name="T39" fmla="*/ 150 h 158"/>
                <a:gd name="T40" fmla="*/ 18 w 38"/>
                <a:gd name="T41" fmla="*/ 150 h 158"/>
                <a:gd name="T42" fmla="*/ 16 w 38"/>
                <a:gd name="T43" fmla="*/ 154 h 158"/>
                <a:gd name="T44" fmla="*/ 14 w 38"/>
                <a:gd name="T45" fmla="*/ 156 h 158"/>
                <a:gd name="T46" fmla="*/ 8 w 38"/>
                <a:gd name="T47" fmla="*/ 158 h 158"/>
                <a:gd name="T48" fmla="*/ 8 w 38"/>
                <a:gd name="T49" fmla="*/ 158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8" h="158">
                  <a:moveTo>
                    <a:pt x="8" y="158"/>
                  </a:moveTo>
                  <a:lnTo>
                    <a:pt x="8" y="158"/>
                  </a:lnTo>
                  <a:lnTo>
                    <a:pt x="8" y="158"/>
                  </a:lnTo>
                  <a:lnTo>
                    <a:pt x="8" y="158"/>
                  </a:lnTo>
                  <a:lnTo>
                    <a:pt x="4" y="158"/>
                  </a:lnTo>
                  <a:lnTo>
                    <a:pt x="2" y="156"/>
                  </a:lnTo>
                  <a:lnTo>
                    <a:pt x="0" y="152"/>
                  </a:lnTo>
                  <a:lnTo>
                    <a:pt x="0" y="148"/>
                  </a:lnTo>
                  <a:lnTo>
                    <a:pt x="20" y="8"/>
                  </a:lnTo>
                  <a:lnTo>
                    <a:pt x="20" y="8"/>
                  </a:lnTo>
                  <a:lnTo>
                    <a:pt x="20" y="4"/>
                  </a:lnTo>
                  <a:lnTo>
                    <a:pt x="22" y="2"/>
                  </a:lnTo>
                  <a:lnTo>
                    <a:pt x="26" y="0"/>
                  </a:lnTo>
                  <a:lnTo>
                    <a:pt x="30" y="0"/>
                  </a:lnTo>
                  <a:lnTo>
                    <a:pt x="30" y="0"/>
                  </a:lnTo>
                  <a:lnTo>
                    <a:pt x="32" y="2"/>
                  </a:lnTo>
                  <a:lnTo>
                    <a:pt x="36" y="4"/>
                  </a:lnTo>
                  <a:lnTo>
                    <a:pt x="36" y="8"/>
                  </a:lnTo>
                  <a:lnTo>
                    <a:pt x="38" y="10"/>
                  </a:lnTo>
                  <a:lnTo>
                    <a:pt x="18" y="150"/>
                  </a:lnTo>
                  <a:lnTo>
                    <a:pt x="18" y="150"/>
                  </a:lnTo>
                  <a:lnTo>
                    <a:pt x="16" y="154"/>
                  </a:lnTo>
                  <a:lnTo>
                    <a:pt x="14" y="156"/>
                  </a:lnTo>
                  <a:lnTo>
                    <a:pt x="8" y="158"/>
                  </a:lnTo>
                  <a:lnTo>
                    <a:pt x="8" y="15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392" tIns="45696" rIns="91392" bIns="45696" numCol="1" anchor="t" anchorCtr="0" compatLnSpc="1">
              <a:prstTxWarp prst="textNoShape">
                <a:avLst/>
              </a:prstTxWarp>
            </a:bodyPr>
            <a:lstStyle/>
            <a:p>
              <a:pPr marL="0" marR="0" lvl="0" indent="0" algn="l" defTabSz="913943" rtl="0" eaLnBrk="1" fontAlgn="auto" latinLnBrk="0" hangingPunct="1">
                <a:lnSpc>
                  <a:spcPct val="100000"/>
                </a:lnSpc>
                <a:spcBef>
                  <a:spcPts val="0"/>
                </a:spcBef>
                <a:spcAft>
                  <a:spcPts val="0"/>
                </a:spcAft>
                <a:buClrTx/>
                <a:buSzTx/>
                <a:buFontTx/>
                <a:buNone/>
                <a:tabLst/>
                <a:defRPr/>
              </a:pPr>
              <a:endParaRPr kumimoji="0" lang="en-IN" sz="1799" b="0" i="0" u="none" strike="noStrike" kern="1200" cap="none" spc="0" normalizeH="0" baseline="0" noProof="0">
                <a:ln>
                  <a:noFill/>
                </a:ln>
                <a:solidFill>
                  <a:srgbClr val="2E2E38"/>
                </a:solidFill>
                <a:effectLst/>
                <a:uLnTx/>
                <a:uFillTx/>
                <a:latin typeface="EYInterstate Light"/>
                <a:ea typeface="+mn-ea"/>
                <a:cs typeface="+mn-cs"/>
              </a:endParaRPr>
            </a:p>
          </p:txBody>
        </p:sp>
      </p:grpSp>
      <p:sp>
        <p:nvSpPr>
          <p:cNvPr id="56" name="TextBox 55">
            <a:extLst>
              <a:ext uri="{FF2B5EF4-FFF2-40B4-BE49-F238E27FC236}">
                <a16:creationId xmlns:a16="http://schemas.microsoft.com/office/drawing/2014/main" id="{ECA6119E-54C5-9533-DFE6-9EBFA1BF9EDC}"/>
              </a:ext>
            </a:extLst>
          </p:cNvPr>
          <p:cNvSpPr txBox="1"/>
          <p:nvPr/>
        </p:nvSpPr>
        <p:spPr>
          <a:xfrm>
            <a:off x="9025137" y="4850889"/>
            <a:ext cx="2710485" cy="876907"/>
          </a:xfrm>
          <a:prstGeom prst="rect">
            <a:avLst/>
          </a:prstGeom>
          <a:noFill/>
        </p:spPr>
        <p:txBody>
          <a:bodyPr wrap="square" lIns="0" tIns="0" rIns="0" bIns="0" rtlCol="0" anchor="ctr">
            <a:spAutoFit/>
          </a:bodyPr>
          <a:lstStyle/>
          <a:p>
            <a:pPr defTabSz="913486">
              <a:spcAft>
                <a:spcPts val="600"/>
              </a:spcAft>
              <a:buClr>
                <a:srgbClr val="27ACAA"/>
              </a:buClr>
              <a:buSzPct val="70000"/>
              <a:defRPr/>
            </a:pPr>
            <a:r>
              <a:rPr lang="en-IN" sz="2800" b="1">
                <a:solidFill>
                  <a:schemeClr val="tx2"/>
                </a:solidFill>
                <a:latin typeface="EYInterstate Light"/>
              </a:rPr>
              <a:t>Beyond.</a:t>
            </a:r>
          </a:p>
          <a:p>
            <a:pPr defTabSz="913486">
              <a:spcAft>
                <a:spcPts val="600"/>
              </a:spcAft>
              <a:buClr>
                <a:srgbClr val="27ACAA"/>
              </a:buClr>
              <a:buSzPct val="70000"/>
              <a:defRPr/>
            </a:pPr>
            <a:r>
              <a:rPr lang="en-IN" sz="1199">
                <a:solidFill>
                  <a:schemeClr val="bg1"/>
                </a:solidFill>
                <a:latin typeface="EYInterstate Light" panose="02000506000000020004" pitchFamily="2" charset="0"/>
              </a:rPr>
              <a:t>Scale to enable enterprise transformation</a:t>
            </a:r>
          </a:p>
        </p:txBody>
      </p:sp>
      <p:sp>
        <p:nvSpPr>
          <p:cNvPr id="57" name="TextBox 56">
            <a:extLst>
              <a:ext uri="{FF2B5EF4-FFF2-40B4-BE49-F238E27FC236}">
                <a16:creationId xmlns:a16="http://schemas.microsoft.com/office/drawing/2014/main" id="{7181FF09-914E-D714-7476-B605F38CB2BA}"/>
              </a:ext>
            </a:extLst>
          </p:cNvPr>
          <p:cNvSpPr txBox="1"/>
          <p:nvPr/>
        </p:nvSpPr>
        <p:spPr>
          <a:xfrm>
            <a:off x="9025137" y="4654039"/>
            <a:ext cx="682524" cy="130737"/>
          </a:xfrm>
          <a:prstGeom prst="rect">
            <a:avLst/>
          </a:prstGeom>
          <a:noFill/>
        </p:spPr>
        <p:txBody>
          <a:bodyPr wrap="none" lIns="0" tIns="0" rIns="0" bIns="0">
            <a:spAutoFit/>
          </a:bodyPr>
          <a:lstStyle>
            <a:defPPr>
              <a:defRPr lang="en-US"/>
            </a:defPPr>
            <a:lvl1pPr marR="0" lvl="0" indent="0" defTabSz="913943" fontAlgn="auto">
              <a:lnSpc>
                <a:spcPct val="85000"/>
              </a:lnSpc>
              <a:spcBef>
                <a:spcPts val="0"/>
              </a:spcBef>
              <a:spcAft>
                <a:spcPts val="600"/>
              </a:spcAft>
              <a:buClr>
                <a:srgbClr val="27ACAA"/>
              </a:buClr>
              <a:buSzPct val="70000"/>
              <a:buFontTx/>
              <a:buNone/>
              <a:tabLst/>
              <a:defRPr kumimoji="0" sz="1050" b="0" i="0" u="none" strike="noStrike" cap="none" spc="0" normalizeH="0" baseline="0">
                <a:ln>
                  <a:noFill/>
                </a:ln>
                <a:solidFill>
                  <a:srgbClr val="FFE600"/>
                </a:solidFill>
                <a:effectLst/>
                <a:uLnTx/>
                <a:uFillTx/>
                <a:latin typeface="EYInterstate Light"/>
              </a:defRPr>
            </a:lvl1pPr>
          </a:lstStyle>
          <a:p>
            <a:pPr marL="0" marR="0" lvl="0" indent="0" algn="l" defTabSz="913486" rtl="0" eaLnBrk="1" fontAlgn="auto" latinLnBrk="0" hangingPunct="1">
              <a:lnSpc>
                <a:spcPct val="85000"/>
              </a:lnSpc>
              <a:spcBef>
                <a:spcPts val="0"/>
              </a:spcBef>
              <a:spcAft>
                <a:spcPts val="600"/>
              </a:spcAft>
              <a:buClr>
                <a:srgbClr val="27ACAA"/>
              </a:buClr>
              <a:buSzPct val="70000"/>
              <a:buFontTx/>
              <a:buNone/>
              <a:tabLst/>
              <a:defRPr/>
            </a:pPr>
            <a:r>
              <a:rPr kumimoji="0" lang="en-IN" sz="999" b="0" i="0" u="none" strike="noStrike" kern="1200" cap="none" spc="0" normalizeH="0" baseline="0" noProof="0">
                <a:ln>
                  <a:noFill/>
                </a:ln>
                <a:solidFill>
                  <a:schemeClr val="bg1"/>
                </a:solidFill>
                <a:effectLst/>
                <a:uLnTx/>
                <a:uFillTx/>
                <a:latin typeface="EYInterstate Light"/>
                <a:ea typeface="+mn-ea"/>
                <a:cs typeface="+mn-cs"/>
              </a:rPr>
              <a:t>Imagine the</a:t>
            </a:r>
          </a:p>
        </p:txBody>
      </p:sp>
      <p:grpSp>
        <p:nvGrpSpPr>
          <p:cNvPr id="58" name="Group 57">
            <a:extLst>
              <a:ext uri="{FF2B5EF4-FFF2-40B4-BE49-F238E27FC236}">
                <a16:creationId xmlns:a16="http://schemas.microsoft.com/office/drawing/2014/main" id="{DA3FE65E-9869-4B3B-8E7F-1B975997F0B6}"/>
              </a:ext>
            </a:extLst>
          </p:cNvPr>
          <p:cNvGrpSpPr/>
          <p:nvPr/>
        </p:nvGrpSpPr>
        <p:grpSpPr>
          <a:xfrm rot="5400000">
            <a:off x="5774840" y="3421135"/>
            <a:ext cx="1358500" cy="3647658"/>
            <a:chOff x="4248150" y="-123442"/>
            <a:chExt cx="3200401" cy="3647658"/>
          </a:xfrm>
        </p:grpSpPr>
        <p:cxnSp>
          <p:nvCxnSpPr>
            <p:cNvPr id="59" name="Straight Connector 58">
              <a:extLst>
                <a:ext uri="{FF2B5EF4-FFF2-40B4-BE49-F238E27FC236}">
                  <a16:creationId xmlns:a16="http://schemas.microsoft.com/office/drawing/2014/main" id="{D4ABF2B1-DF8D-C8E9-81DB-D70672BB550D}"/>
                </a:ext>
              </a:extLst>
            </p:cNvPr>
            <p:cNvCxnSpPr>
              <a:cxnSpLocks/>
            </p:cNvCxnSpPr>
            <p:nvPr/>
          </p:nvCxnSpPr>
          <p:spPr>
            <a:xfrm>
              <a:off x="4248151" y="-123442"/>
              <a:ext cx="3200400" cy="0"/>
            </a:xfrm>
            <a:prstGeom prst="line">
              <a:avLst/>
            </a:prstGeom>
            <a:ln w="9525">
              <a:solidFill>
                <a:srgbClr val="747480"/>
              </a:solidFill>
              <a:tailEnd type="none"/>
            </a:ln>
          </p:spPr>
          <p:style>
            <a:lnRef idx="1">
              <a:schemeClr val="accent1"/>
            </a:lnRef>
            <a:fillRef idx="0">
              <a:schemeClr val="accent1"/>
            </a:fillRef>
            <a:effectRef idx="0">
              <a:schemeClr val="accent1"/>
            </a:effectRef>
            <a:fontRef idx="minor">
              <a:schemeClr val="tx1"/>
            </a:fontRef>
          </p:style>
        </p:cxnSp>
        <p:cxnSp>
          <p:nvCxnSpPr>
            <p:cNvPr id="60" name="Straight Connector 59">
              <a:extLst>
                <a:ext uri="{FF2B5EF4-FFF2-40B4-BE49-F238E27FC236}">
                  <a16:creationId xmlns:a16="http://schemas.microsoft.com/office/drawing/2014/main" id="{199FFA70-6713-50C8-F0B0-6A013311781D}"/>
                </a:ext>
              </a:extLst>
            </p:cNvPr>
            <p:cNvCxnSpPr>
              <a:cxnSpLocks/>
            </p:cNvCxnSpPr>
            <p:nvPr/>
          </p:nvCxnSpPr>
          <p:spPr>
            <a:xfrm>
              <a:off x="4248150" y="3524216"/>
              <a:ext cx="3200400" cy="0"/>
            </a:xfrm>
            <a:prstGeom prst="line">
              <a:avLst/>
            </a:prstGeom>
            <a:ln w="9525">
              <a:solidFill>
                <a:srgbClr val="747480"/>
              </a:solidFill>
              <a:tailEnd type="none"/>
            </a:ln>
          </p:spPr>
          <p:style>
            <a:lnRef idx="1">
              <a:schemeClr val="accent1"/>
            </a:lnRef>
            <a:fillRef idx="0">
              <a:schemeClr val="accent1"/>
            </a:fillRef>
            <a:effectRef idx="0">
              <a:schemeClr val="accent1"/>
            </a:effectRef>
            <a:fontRef idx="minor">
              <a:schemeClr val="tx1"/>
            </a:fontRef>
          </p:style>
        </p:cxnSp>
      </p:grpSp>
      <p:sp>
        <p:nvSpPr>
          <p:cNvPr id="2" name="Rectangle 1">
            <a:extLst>
              <a:ext uri="{FF2B5EF4-FFF2-40B4-BE49-F238E27FC236}">
                <a16:creationId xmlns:a16="http://schemas.microsoft.com/office/drawing/2014/main" id="{59E1BCE0-2C00-A1DE-CEFC-6CBFC72B8A6D}"/>
              </a:ext>
            </a:extLst>
          </p:cNvPr>
          <p:cNvSpPr/>
          <p:nvPr/>
        </p:nvSpPr>
        <p:spPr>
          <a:xfrm>
            <a:off x="6384307" y="2670689"/>
            <a:ext cx="1706979" cy="812869"/>
          </a:xfrm>
          <a:prstGeom prst="rect">
            <a:avLst/>
          </a:prstGeom>
          <a:noFill/>
          <a:ln w="12700" cap="sq" cmpd="sng" algn="ctr">
            <a:noFill/>
            <a:prstDash val="solid"/>
            <a:miter lim="800000"/>
            <a:tailEnd type="none"/>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indent="0" algn="ctr" defTabSz="914400" eaLnBrk="1" fontAlgn="auto" latinLnBrk="0" hangingPunct="1">
              <a:lnSpc>
                <a:spcPct val="100000"/>
              </a:lnSpc>
              <a:spcBef>
                <a:spcPts val="0"/>
              </a:spcBef>
              <a:spcAft>
                <a:spcPts val="0"/>
              </a:spcAft>
              <a:buClrTx/>
              <a:buSzTx/>
              <a:buFontTx/>
              <a:buNone/>
              <a:tabLst/>
            </a:pPr>
            <a:r>
              <a:rPr lang="en-GB" kern="0">
                <a:solidFill>
                  <a:schemeClr val="bg1"/>
                </a:solidFill>
                <a:latin typeface="EYInterstate Light" panose="02000506000000020004" pitchFamily="2" charset="0"/>
              </a:rPr>
              <a:t>Cost vs Value</a:t>
            </a:r>
            <a:endParaRPr kumimoji="0" lang="en-GB" sz="1800" u="none" strike="noStrike" kern="0" cap="none" spc="0" normalizeH="0" baseline="0" noProof="0">
              <a:ln>
                <a:noFill/>
              </a:ln>
              <a:solidFill>
                <a:schemeClr val="bg1"/>
              </a:solidFill>
              <a:effectLst/>
              <a:uLnTx/>
              <a:uFillTx/>
              <a:latin typeface="EYInterstate Light" panose="02000506000000020004" pitchFamily="2" charset="0"/>
            </a:endParaRPr>
          </a:p>
        </p:txBody>
      </p:sp>
    </p:spTree>
    <p:extLst>
      <p:ext uri="{BB962C8B-B14F-4D97-AF65-F5344CB8AC3E}">
        <p14:creationId xmlns:p14="http://schemas.microsoft.com/office/powerpoint/2010/main" val="250481157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14BF9A0D-7C47-3586-525C-24A564B7D754}"/>
              </a:ext>
            </a:extLst>
          </p:cNvPr>
          <p:cNvSpPr>
            <a:spLocks noGrp="1"/>
          </p:cNvSpPr>
          <p:nvPr>
            <p:ph type="dt" sz="half" idx="10"/>
          </p:nvPr>
        </p:nvSpPr>
        <p:spPr/>
        <p:txBody>
          <a:bodyPr/>
          <a:lstStyle/>
          <a:p>
            <a:fld id="{ABA2590A-78EC-D34C-94DB-423B33ADAD62}" type="datetime4">
              <a:rPr lang="en-GB" smtClean="0"/>
              <a:t>17 December 2024</a:t>
            </a:fld>
            <a:endParaRPr lang="en-US"/>
          </a:p>
        </p:txBody>
      </p:sp>
      <p:sp>
        <p:nvSpPr>
          <p:cNvPr id="5" name="Slide Number Placeholder 4">
            <a:extLst>
              <a:ext uri="{FF2B5EF4-FFF2-40B4-BE49-F238E27FC236}">
                <a16:creationId xmlns:a16="http://schemas.microsoft.com/office/drawing/2014/main" id="{AECB8312-B589-F793-F61D-78BC8BD5BB2B}"/>
              </a:ext>
            </a:extLst>
          </p:cNvPr>
          <p:cNvSpPr>
            <a:spLocks noGrp="1"/>
          </p:cNvSpPr>
          <p:nvPr>
            <p:ph type="sldNum" sz="quarter" idx="12"/>
          </p:nvPr>
        </p:nvSpPr>
        <p:spPr/>
        <p:txBody>
          <a:bodyPr/>
          <a:lstStyle/>
          <a:p>
            <a:fld id="{F1BC30E3-FFE5-4B91-AA19-87A149EBB9EE}" type="slidenum">
              <a:rPr lang="en-GB" smtClean="0"/>
              <a:pPr/>
              <a:t>12</a:t>
            </a:fld>
            <a:endParaRPr lang="en-GB"/>
          </a:p>
        </p:txBody>
      </p:sp>
      <p:sp>
        <p:nvSpPr>
          <p:cNvPr id="2" name="Rectangle 1">
            <a:extLst>
              <a:ext uri="{FF2B5EF4-FFF2-40B4-BE49-F238E27FC236}">
                <a16:creationId xmlns:a16="http://schemas.microsoft.com/office/drawing/2014/main" id="{B9C6C71D-AEFA-1C3B-AAF4-0D25D9712F20}"/>
              </a:ext>
            </a:extLst>
          </p:cNvPr>
          <p:cNvSpPr/>
          <p:nvPr/>
        </p:nvSpPr>
        <p:spPr>
          <a:xfrm>
            <a:off x="1112157" y="1577192"/>
            <a:ext cx="10402888" cy="4801838"/>
          </a:xfrm>
          <a:prstGeom prst="rect">
            <a:avLst/>
          </a:prstGeom>
          <a:solidFill>
            <a:srgbClr val="747480">
              <a:alpha val="20000"/>
            </a:srgb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r>
              <a:rPr lang="en-US" sz="1200">
                <a:solidFill>
                  <a:schemeClr val="tx1"/>
                </a:solidFill>
              </a:rPr>
              <a:t>`</a:t>
            </a:r>
          </a:p>
        </p:txBody>
      </p:sp>
      <p:cxnSp>
        <p:nvCxnSpPr>
          <p:cNvPr id="6" name="Straight Connector 5">
            <a:extLst>
              <a:ext uri="{FF2B5EF4-FFF2-40B4-BE49-F238E27FC236}">
                <a16:creationId xmlns:a16="http://schemas.microsoft.com/office/drawing/2014/main" id="{6F3BF878-6900-7527-C88C-8AB75BA04121}"/>
              </a:ext>
            </a:extLst>
          </p:cNvPr>
          <p:cNvCxnSpPr>
            <a:cxnSpLocks/>
          </p:cNvCxnSpPr>
          <p:nvPr/>
        </p:nvCxnSpPr>
        <p:spPr>
          <a:xfrm>
            <a:off x="1998644" y="3923010"/>
            <a:ext cx="8810501" cy="0"/>
          </a:xfrm>
          <a:prstGeom prst="line">
            <a:avLst/>
          </a:prstGeom>
          <a:ln w="25400" cap="rnd">
            <a:solidFill>
              <a:srgbClr val="747480">
                <a:alpha val="50000"/>
              </a:srgbClr>
            </a:solidFill>
            <a:prstDash val="sysDot"/>
            <a:tailEnd type="none"/>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DE3FB57D-E28A-D3BA-C888-C8454246EE53}"/>
              </a:ext>
            </a:extLst>
          </p:cNvPr>
          <p:cNvCxnSpPr>
            <a:cxnSpLocks/>
          </p:cNvCxnSpPr>
          <p:nvPr/>
        </p:nvCxnSpPr>
        <p:spPr>
          <a:xfrm flipV="1">
            <a:off x="6378586" y="1952294"/>
            <a:ext cx="0" cy="3885853"/>
          </a:xfrm>
          <a:prstGeom prst="line">
            <a:avLst/>
          </a:prstGeom>
          <a:ln w="25400" cap="rnd">
            <a:solidFill>
              <a:srgbClr val="747480">
                <a:alpha val="50000"/>
              </a:srgbClr>
            </a:solidFill>
            <a:prstDash val="sysDot"/>
            <a:tailEnd type="none"/>
          </a:ln>
        </p:spPr>
        <p:style>
          <a:lnRef idx="1">
            <a:schemeClr val="accent1"/>
          </a:lnRef>
          <a:fillRef idx="0">
            <a:schemeClr val="accent1"/>
          </a:fillRef>
          <a:effectRef idx="0">
            <a:schemeClr val="accent1"/>
          </a:effectRef>
          <a:fontRef idx="minor">
            <a:schemeClr val="tx1"/>
          </a:fontRef>
        </p:style>
      </p:cxnSp>
      <p:sp>
        <p:nvSpPr>
          <p:cNvPr id="8" name="Rectangle 7">
            <a:extLst>
              <a:ext uri="{FF2B5EF4-FFF2-40B4-BE49-F238E27FC236}">
                <a16:creationId xmlns:a16="http://schemas.microsoft.com/office/drawing/2014/main" id="{49FFD033-3CF4-3F70-EC30-460BD892AF56}"/>
              </a:ext>
            </a:extLst>
          </p:cNvPr>
          <p:cNvSpPr/>
          <p:nvPr/>
        </p:nvSpPr>
        <p:spPr>
          <a:xfrm>
            <a:off x="5120940" y="5807255"/>
            <a:ext cx="2510851" cy="381708"/>
          </a:xfrm>
          <a:prstGeom prst="rect">
            <a:avLst/>
          </a:prstGeom>
          <a:noFill/>
        </p:spPr>
        <p:txBody>
          <a:bodyPr vert="horz" wrap="square">
            <a:spAutoFit/>
          </a:bodyPr>
          <a:lstStyle/>
          <a:p>
            <a:pPr marL="0" marR="0" lvl="0" indent="0" algn="ctr" defTabSz="914400" rtl="0" eaLnBrk="1" fontAlgn="auto" latinLnBrk="0" hangingPunct="1">
              <a:lnSpc>
                <a:spcPct val="130000"/>
              </a:lnSpc>
              <a:spcBef>
                <a:spcPts val="0"/>
              </a:spcBef>
              <a:spcAft>
                <a:spcPts val="0"/>
              </a:spcAft>
              <a:buClrTx/>
              <a:buSzTx/>
              <a:buFontTx/>
              <a:buNone/>
              <a:tabLst/>
              <a:defRPr/>
            </a:pPr>
            <a:r>
              <a:rPr kumimoji="0" lang="en-US" sz="1600" b="1" u="none" strike="noStrike" kern="1200" cap="none" spc="0" normalizeH="0" baseline="0" noProof="0">
                <a:ln>
                  <a:noFill/>
                </a:ln>
                <a:solidFill>
                  <a:schemeClr val="bg1"/>
                </a:solidFill>
                <a:effectLst/>
                <a:uLnTx/>
                <a:uFillTx/>
                <a:latin typeface="EYInterstate" panose="02000503020000020004" pitchFamily="2" charset="0"/>
                <a:cs typeface="Arial" panose="020B0604020202020204" pitchFamily="34" charset="0"/>
              </a:rPr>
              <a:t>Difficulty/Cost</a:t>
            </a:r>
          </a:p>
        </p:txBody>
      </p:sp>
      <p:sp>
        <p:nvSpPr>
          <p:cNvPr id="9" name="Rectangle 8">
            <a:extLst>
              <a:ext uri="{FF2B5EF4-FFF2-40B4-BE49-F238E27FC236}">
                <a16:creationId xmlns:a16="http://schemas.microsoft.com/office/drawing/2014/main" id="{96FF6FA2-0BB6-982F-0E42-10AD4DEA3211}"/>
              </a:ext>
            </a:extLst>
          </p:cNvPr>
          <p:cNvSpPr/>
          <p:nvPr/>
        </p:nvSpPr>
        <p:spPr>
          <a:xfrm rot="5400000">
            <a:off x="1403288" y="3543498"/>
            <a:ext cx="474041" cy="673878"/>
          </a:xfrm>
          <a:prstGeom prst="rect">
            <a:avLst/>
          </a:prstGeom>
          <a:noFill/>
        </p:spPr>
        <p:txBody>
          <a:bodyPr vert="vert270" wrap="square">
            <a:spAutoFit/>
          </a:bodyPr>
          <a:lstStyle/>
          <a:p>
            <a:pPr marL="0" marR="0" lvl="0" indent="0" algn="ctr" defTabSz="914400" rtl="0" eaLnBrk="1" fontAlgn="auto" latinLnBrk="0" hangingPunct="1">
              <a:lnSpc>
                <a:spcPct val="130000"/>
              </a:lnSpc>
              <a:spcBef>
                <a:spcPts val="0"/>
              </a:spcBef>
              <a:spcAft>
                <a:spcPts val="0"/>
              </a:spcAft>
              <a:buClrTx/>
              <a:buSzTx/>
              <a:buFontTx/>
              <a:buNone/>
              <a:tabLst/>
              <a:defRPr/>
            </a:pPr>
            <a:r>
              <a:rPr kumimoji="0" lang="en-US" sz="1600" b="1" u="none" strike="noStrike" kern="1200" cap="none" spc="0" normalizeH="0" baseline="0" noProof="0">
                <a:ln>
                  <a:noFill/>
                </a:ln>
                <a:solidFill>
                  <a:schemeClr val="bg1"/>
                </a:solidFill>
                <a:effectLst/>
                <a:uLnTx/>
                <a:uFillTx/>
                <a:latin typeface="EYInterstate" panose="02000503020000020004" pitchFamily="2" charset="0"/>
                <a:cs typeface="Arial" panose="020B0604020202020204" pitchFamily="34" charset="0"/>
              </a:rPr>
              <a:t>Value</a:t>
            </a:r>
          </a:p>
        </p:txBody>
      </p:sp>
      <p:sp>
        <p:nvSpPr>
          <p:cNvPr id="10" name="Oval 9">
            <a:extLst>
              <a:ext uri="{FF2B5EF4-FFF2-40B4-BE49-F238E27FC236}">
                <a16:creationId xmlns:a16="http://schemas.microsoft.com/office/drawing/2014/main" id="{E6659CF6-14CF-4428-ECD4-202780504304}"/>
              </a:ext>
            </a:extLst>
          </p:cNvPr>
          <p:cNvSpPr/>
          <p:nvPr/>
        </p:nvSpPr>
        <p:spPr>
          <a:xfrm>
            <a:off x="9334350" y="3679983"/>
            <a:ext cx="671069" cy="671420"/>
          </a:xfrm>
          <a:prstGeom prst="ellipse">
            <a:avLst/>
          </a:prstGeom>
          <a:solidFill>
            <a:schemeClr val="accent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defTabSz="913943"/>
            <a:endParaRPr lang="en-GB" sz="1199">
              <a:solidFill>
                <a:schemeClr val="bg1"/>
              </a:solidFill>
              <a:latin typeface="EYInterstate Light"/>
            </a:endParaRPr>
          </a:p>
        </p:txBody>
      </p:sp>
      <p:sp>
        <p:nvSpPr>
          <p:cNvPr id="11" name="Oval 10">
            <a:extLst>
              <a:ext uri="{FF2B5EF4-FFF2-40B4-BE49-F238E27FC236}">
                <a16:creationId xmlns:a16="http://schemas.microsoft.com/office/drawing/2014/main" id="{F03D1A0F-1277-BED6-A522-41A8D8D4E535}"/>
              </a:ext>
            </a:extLst>
          </p:cNvPr>
          <p:cNvSpPr/>
          <p:nvPr/>
        </p:nvSpPr>
        <p:spPr>
          <a:xfrm>
            <a:off x="4647570" y="4721580"/>
            <a:ext cx="327424" cy="327424"/>
          </a:xfrm>
          <a:prstGeom prst="ellipse">
            <a:avLst/>
          </a:prstGeom>
          <a:solidFill>
            <a:schemeClr val="accent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marL="0" marR="0" lvl="0" indent="0" algn="ctr" defTabSz="913943" rtl="0" eaLnBrk="1" fontAlgn="auto" latinLnBrk="0" hangingPunct="1">
              <a:lnSpc>
                <a:spcPct val="100000"/>
              </a:lnSpc>
              <a:spcBef>
                <a:spcPts val="0"/>
              </a:spcBef>
              <a:spcAft>
                <a:spcPts val="0"/>
              </a:spcAft>
              <a:buClrTx/>
              <a:buSzTx/>
              <a:buFontTx/>
              <a:buNone/>
              <a:tabLst/>
              <a:defRPr/>
            </a:pPr>
            <a:endParaRPr kumimoji="0" lang="en-GB" sz="1199" b="0" i="0" u="none" strike="noStrike" kern="1200" cap="none" spc="0" normalizeH="0" baseline="0" noProof="0">
              <a:ln>
                <a:noFill/>
              </a:ln>
              <a:solidFill>
                <a:schemeClr val="bg1"/>
              </a:solidFill>
              <a:effectLst/>
              <a:uLnTx/>
              <a:uFillTx/>
              <a:latin typeface="EYInterstate Light"/>
              <a:ea typeface="+mn-ea"/>
              <a:cs typeface="+mn-cs"/>
            </a:endParaRPr>
          </a:p>
        </p:txBody>
      </p:sp>
      <p:sp>
        <p:nvSpPr>
          <p:cNvPr id="12" name="Oval 11">
            <a:extLst>
              <a:ext uri="{FF2B5EF4-FFF2-40B4-BE49-F238E27FC236}">
                <a16:creationId xmlns:a16="http://schemas.microsoft.com/office/drawing/2014/main" id="{DC9E7470-9798-72A4-1730-7265E3163189}"/>
              </a:ext>
            </a:extLst>
          </p:cNvPr>
          <p:cNvSpPr/>
          <p:nvPr/>
        </p:nvSpPr>
        <p:spPr>
          <a:xfrm>
            <a:off x="8338354" y="2797635"/>
            <a:ext cx="541338" cy="541338"/>
          </a:xfrm>
          <a:prstGeom prst="ellipse">
            <a:avLst/>
          </a:prstGeom>
          <a:solidFill>
            <a:schemeClr val="accent6"/>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marL="0" marR="0" lvl="0" indent="0" algn="ctr" defTabSz="913943" rtl="0" eaLnBrk="1" fontAlgn="auto" latinLnBrk="0" hangingPunct="1">
              <a:lnSpc>
                <a:spcPct val="100000"/>
              </a:lnSpc>
              <a:spcBef>
                <a:spcPts val="0"/>
              </a:spcBef>
              <a:spcAft>
                <a:spcPts val="0"/>
              </a:spcAft>
              <a:buClrTx/>
              <a:buSzTx/>
              <a:buFontTx/>
              <a:buNone/>
              <a:tabLst/>
              <a:defRPr/>
            </a:pPr>
            <a:endParaRPr kumimoji="0" lang="en-GB" sz="1199" b="0" i="0" u="none" strike="noStrike" kern="1200" cap="none" spc="0" normalizeH="0" baseline="0" noProof="0">
              <a:ln>
                <a:noFill/>
              </a:ln>
              <a:solidFill>
                <a:schemeClr val="bg1"/>
              </a:solidFill>
              <a:effectLst/>
              <a:uLnTx/>
              <a:uFillTx/>
              <a:latin typeface="EYInterstate Light"/>
              <a:ea typeface="+mn-ea"/>
              <a:cs typeface="+mn-cs"/>
            </a:endParaRPr>
          </a:p>
        </p:txBody>
      </p:sp>
      <p:sp>
        <p:nvSpPr>
          <p:cNvPr id="13" name="Oval 12">
            <a:extLst>
              <a:ext uri="{FF2B5EF4-FFF2-40B4-BE49-F238E27FC236}">
                <a16:creationId xmlns:a16="http://schemas.microsoft.com/office/drawing/2014/main" id="{CF25B65A-A756-D034-14FC-AA8F41B5BE31}"/>
              </a:ext>
            </a:extLst>
          </p:cNvPr>
          <p:cNvSpPr/>
          <p:nvPr/>
        </p:nvSpPr>
        <p:spPr>
          <a:xfrm>
            <a:off x="9160454" y="2100978"/>
            <a:ext cx="563127" cy="563127"/>
          </a:xfrm>
          <a:prstGeom prst="ellipse">
            <a:avLst/>
          </a:prstGeom>
          <a:solidFill>
            <a:schemeClr val="accent6"/>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marL="0" marR="0" lvl="0" indent="0" algn="ctr" defTabSz="913943" rtl="0" eaLnBrk="1" fontAlgn="auto" latinLnBrk="0" hangingPunct="1">
              <a:lnSpc>
                <a:spcPct val="100000"/>
              </a:lnSpc>
              <a:spcBef>
                <a:spcPts val="0"/>
              </a:spcBef>
              <a:spcAft>
                <a:spcPts val="0"/>
              </a:spcAft>
              <a:buClrTx/>
              <a:buSzTx/>
              <a:buFontTx/>
              <a:buNone/>
              <a:tabLst/>
              <a:defRPr/>
            </a:pPr>
            <a:endParaRPr kumimoji="0" lang="en-GB" sz="1199" b="0" i="0" u="none" strike="noStrike" kern="1200" cap="none" spc="0" normalizeH="0" baseline="0" noProof="0">
              <a:ln>
                <a:noFill/>
              </a:ln>
              <a:solidFill>
                <a:schemeClr val="bg1"/>
              </a:solidFill>
              <a:effectLst/>
              <a:uLnTx/>
              <a:uFillTx/>
              <a:latin typeface="EYInterstate Light"/>
              <a:ea typeface="+mn-ea"/>
              <a:cs typeface="+mn-cs"/>
            </a:endParaRPr>
          </a:p>
        </p:txBody>
      </p:sp>
      <p:sp>
        <p:nvSpPr>
          <p:cNvPr id="14" name="Oval 13">
            <a:extLst>
              <a:ext uri="{FF2B5EF4-FFF2-40B4-BE49-F238E27FC236}">
                <a16:creationId xmlns:a16="http://schemas.microsoft.com/office/drawing/2014/main" id="{627E4729-0B3C-3E84-FAEA-2C27D92F5334}"/>
              </a:ext>
            </a:extLst>
          </p:cNvPr>
          <p:cNvSpPr/>
          <p:nvPr/>
        </p:nvSpPr>
        <p:spPr>
          <a:xfrm>
            <a:off x="6544998" y="2962395"/>
            <a:ext cx="397212" cy="396597"/>
          </a:xfrm>
          <a:prstGeom prst="ellipse">
            <a:avLst/>
          </a:prstGeom>
          <a:solidFill>
            <a:schemeClr val="accent6"/>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defTabSz="913943"/>
            <a:endParaRPr lang="en-GB" sz="1199">
              <a:solidFill>
                <a:schemeClr val="bg1"/>
              </a:solidFill>
              <a:latin typeface="EYInterstate Light"/>
            </a:endParaRPr>
          </a:p>
        </p:txBody>
      </p:sp>
      <p:sp>
        <p:nvSpPr>
          <p:cNvPr id="15" name="Oval 14">
            <a:extLst>
              <a:ext uri="{FF2B5EF4-FFF2-40B4-BE49-F238E27FC236}">
                <a16:creationId xmlns:a16="http://schemas.microsoft.com/office/drawing/2014/main" id="{E9B482B8-BD9D-5F2A-8384-7029CBE9E7E0}"/>
              </a:ext>
            </a:extLst>
          </p:cNvPr>
          <p:cNvSpPr/>
          <p:nvPr/>
        </p:nvSpPr>
        <p:spPr>
          <a:xfrm>
            <a:off x="4806879" y="3353732"/>
            <a:ext cx="327424" cy="327424"/>
          </a:xfrm>
          <a:prstGeom prst="ellipse">
            <a:avLst/>
          </a:prstGeom>
          <a:solidFill>
            <a:schemeClr val="accent3"/>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marL="0" marR="0" lvl="0" indent="0" algn="ctr" defTabSz="913943" rtl="0" eaLnBrk="1" fontAlgn="auto" latinLnBrk="0" hangingPunct="1">
              <a:lnSpc>
                <a:spcPct val="100000"/>
              </a:lnSpc>
              <a:spcBef>
                <a:spcPts val="0"/>
              </a:spcBef>
              <a:spcAft>
                <a:spcPts val="0"/>
              </a:spcAft>
              <a:buClrTx/>
              <a:buSzTx/>
              <a:buFontTx/>
              <a:buNone/>
              <a:tabLst/>
              <a:defRPr/>
            </a:pPr>
            <a:endParaRPr kumimoji="0" lang="en-GB" sz="1199" b="0" i="0" u="none" strike="noStrike" kern="1200" cap="none" spc="0" normalizeH="0" baseline="0" noProof="0">
              <a:ln>
                <a:noFill/>
              </a:ln>
              <a:solidFill>
                <a:schemeClr val="bg1"/>
              </a:solidFill>
              <a:effectLst/>
              <a:uLnTx/>
              <a:uFillTx/>
              <a:latin typeface="EYInterstate Light"/>
              <a:ea typeface="+mn-ea"/>
              <a:cs typeface="+mn-cs"/>
            </a:endParaRPr>
          </a:p>
        </p:txBody>
      </p:sp>
      <p:sp>
        <p:nvSpPr>
          <p:cNvPr id="16" name="Oval 15">
            <a:extLst>
              <a:ext uri="{FF2B5EF4-FFF2-40B4-BE49-F238E27FC236}">
                <a16:creationId xmlns:a16="http://schemas.microsoft.com/office/drawing/2014/main" id="{C0864CE6-9698-6949-BD7B-5829C216C521}"/>
              </a:ext>
            </a:extLst>
          </p:cNvPr>
          <p:cNvSpPr/>
          <p:nvPr/>
        </p:nvSpPr>
        <p:spPr>
          <a:xfrm>
            <a:off x="5533071" y="2280692"/>
            <a:ext cx="456102" cy="455396"/>
          </a:xfrm>
          <a:prstGeom prst="ellipse">
            <a:avLst/>
          </a:prstGeom>
          <a:solidFill>
            <a:schemeClr val="accent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defTabSz="913943"/>
            <a:endParaRPr lang="en-GB" sz="1199">
              <a:solidFill>
                <a:schemeClr val="bg1"/>
              </a:solidFill>
              <a:latin typeface="EYInterstate Light"/>
            </a:endParaRPr>
          </a:p>
        </p:txBody>
      </p:sp>
      <p:sp>
        <p:nvSpPr>
          <p:cNvPr id="17" name="Oval 16">
            <a:extLst>
              <a:ext uri="{FF2B5EF4-FFF2-40B4-BE49-F238E27FC236}">
                <a16:creationId xmlns:a16="http://schemas.microsoft.com/office/drawing/2014/main" id="{0DBA7765-D9CE-AEA5-8589-261B76C81E2D}"/>
              </a:ext>
            </a:extLst>
          </p:cNvPr>
          <p:cNvSpPr/>
          <p:nvPr/>
        </p:nvSpPr>
        <p:spPr>
          <a:xfrm>
            <a:off x="3896119" y="3758395"/>
            <a:ext cx="327424" cy="327424"/>
          </a:xfrm>
          <a:prstGeom prst="ellipse">
            <a:avLst/>
          </a:prstGeom>
          <a:solidFill>
            <a:schemeClr val="accent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marL="0" marR="0" lvl="0" indent="0" algn="ctr" defTabSz="913943" rtl="0" eaLnBrk="1" fontAlgn="auto" latinLnBrk="0" hangingPunct="1">
              <a:lnSpc>
                <a:spcPct val="100000"/>
              </a:lnSpc>
              <a:spcBef>
                <a:spcPts val="0"/>
              </a:spcBef>
              <a:spcAft>
                <a:spcPts val="0"/>
              </a:spcAft>
              <a:buClrTx/>
              <a:buSzTx/>
              <a:buFontTx/>
              <a:buNone/>
              <a:tabLst/>
              <a:defRPr/>
            </a:pPr>
            <a:endParaRPr kumimoji="0" lang="en-GB" sz="1199" b="0" i="0" u="none" strike="noStrike" kern="1200" cap="none" spc="0" normalizeH="0" baseline="0" noProof="0">
              <a:ln>
                <a:noFill/>
              </a:ln>
              <a:solidFill>
                <a:schemeClr val="bg1"/>
              </a:solidFill>
              <a:effectLst/>
              <a:uLnTx/>
              <a:uFillTx/>
              <a:latin typeface="EYInterstate Light"/>
              <a:ea typeface="+mn-ea"/>
              <a:cs typeface="+mn-cs"/>
            </a:endParaRPr>
          </a:p>
        </p:txBody>
      </p:sp>
      <p:sp>
        <p:nvSpPr>
          <p:cNvPr id="18" name="Oval 17">
            <a:extLst>
              <a:ext uri="{FF2B5EF4-FFF2-40B4-BE49-F238E27FC236}">
                <a16:creationId xmlns:a16="http://schemas.microsoft.com/office/drawing/2014/main" id="{1BC9C6A2-1A97-6189-5EB9-63451EC54E91}"/>
              </a:ext>
            </a:extLst>
          </p:cNvPr>
          <p:cNvSpPr/>
          <p:nvPr/>
        </p:nvSpPr>
        <p:spPr>
          <a:xfrm>
            <a:off x="2616561" y="3350959"/>
            <a:ext cx="258110" cy="258110"/>
          </a:xfrm>
          <a:prstGeom prst="ellipse">
            <a:avLst/>
          </a:prstGeom>
          <a:solidFill>
            <a:schemeClr val="accent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marL="0" marR="0" lvl="0" indent="0" algn="ctr" defTabSz="913943" rtl="0" eaLnBrk="1" fontAlgn="auto" latinLnBrk="0" hangingPunct="1">
              <a:lnSpc>
                <a:spcPct val="100000"/>
              </a:lnSpc>
              <a:spcBef>
                <a:spcPts val="0"/>
              </a:spcBef>
              <a:spcAft>
                <a:spcPts val="0"/>
              </a:spcAft>
              <a:buClrTx/>
              <a:buSzTx/>
              <a:buFontTx/>
              <a:buNone/>
              <a:tabLst/>
              <a:defRPr/>
            </a:pPr>
            <a:endParaRPr kumimoji="0" lang="en-GB" sz="1199" b="0" i="0" u="none" strike="noStrike" kern="1200" cap="none" spc="0" normalizeH="0" baseline="0" noProof="0">
              <a:ln>
                <a:noFill/>
              </a:ln>
              <a:solidFill>
                <a:schemeClr val="bg1"/>
              </a:solidFill>
              <a:effectLst/>
              <a:uLnTx/>
              <a:uFillTx/>
              <a:latin typeface="EYInterstate Light"/>
              <a:ea typeface="+mn-ea"/>
              <a:cs typeface="+mn-cs"/>
            </a:endParaRPr>
          </a:p>
        </p:txBody>
      </p:sp>
      <p:sp>
        <p:nvSpPr>
          <p:cNvPr id="19" name="Oval 18">
            <a:extLst>
              <a:ext uri="{FF2B5EF4-FFF2-40B4-BE49-F238E27FC236}">
                <a16:creationId xmlns:a16="http://schemas.microsoft.com/office/drawing/2014/main" id="{B96597EF-A663-F503-AC67-10B6064825F6}"/>
              </a:ext>
            </a:extLst>
          </p:cNvPr>
          <p:cNvSpPr/>
          <p:nvPr/>
        </p:nvSpPr>
        <p:spPr>
          <a:xfrm>
            <a:off x="2550763" y="4522977"/>
            <a:ext cx="204855" cy="204855"/>
          </a:xfrm>
          <a:prstGeom prst="ellipse">
            <a:avLst/>
          </a:prstGeom>
          <a:solidFill>
            <a:schemeClr val="accent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marL="0" marR="0" lvl="0" indent="0" algn="ctr" defTabSz="913943" rtl="0" eaLnBrk="1" fontAlgn="auto" latinLnBrk="0" hangingPunct="1">
              <a:lnSpc>
                <a:spcPct val="100000"/>
              </a:lnSpc>
              <a:spcBef>
                <a:spcPts val="0"/>
              </a:spcBef>
              <a:spcAft>
                <a:spcPts val="0"/>
              </a:spcAft>
              <a:buClrTx/>
              <a:buSzTx/>
              <a:buFontTx/>
              <a:buNone/>
              <a:tabLst/>
              <a:defRPr/>
            </a:pPr>
            <a:endParaRPr kumimoji="0" lang="en-GB" sz="1199" b="0" i="0" u="none" strike="noStrike" kern="1200" cap="none" spc="0" normalizeH="0" baseline="0" noProof="0">
              <a:ln>
                <a:noFill/>
              </a:ln>
              <a:solidFill>
                <a:schemeClr val="bg1"/>
              </a:solidFill>
              <a:effectLst/>
              <a:uLnTx/>
              <a:uFillTx/>
              <a:latin typeface="EYInterstate Light"/>
              <a:ea typeface="+mn-ea"/>
              <a:cs typeface="+mn-cs"/>
            </a:endParaRPr>
          </a:p>
        </p:txBody>
      </p:sp>
      <p:sp>
        <p:nvSpPr>
          <p:cNvPr id="20" name="Oval 19">
            <a:extLst>
              <a:ext uri="{FF2B5EF4-FFF2-40B4-BE49-F238E27FC236}">
                <a16:creationId xmlns:a16="http://schemas.microsoft.com/office/drawing/2014/main" id="{D52C5937-7858-8573-EE78-80EDBD6BCB31}"/>
              </a:ext>
            </a:extLst>
          </p:cNvPr>
          <p:cNvSpPr/>
          <p:nvPr/>
        </p:nvSpPr>
        <p:spPr>
          <a:xfrm>
            <a:off x="2896587" y="4931496"/>
            <a:ext cx="204855" cy="204855"/>
          </a:xfrm>
          <a:prstGeom prst="ellipse">
            <a:avLst/>
          </a:prstGeom>
          <a:solidFill>
            <a:schemeClr val="accent3"/>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marL="0" marR="0" lvl="0" indent="0" algn="ctr" defTabSz="913943" rtl="0" eaLnBrk="1" fontAlgn="auto" latinLnBrk="0" hangingPunct="1">
              <a:lnSpc>
                <a:spcPct val="100000"/>
              </a:lnSpc>
              <a:spcBef>
                <a:spcPts val="0"/>
              </a:spcBef>
              <a:spcAft>
                <a:spcPts val="0"/>
              </a:spcAft>
              <a:buClrTx/>
              <a:buSzTx/>
              <a:buFontTx/>
              <a:buNone/>
              <a:tabLst/>
              <a:defRPr/>
            </a:pPr>
            <a:endParaRPr kumimoji="0" lang="en-GB" sz="1199" b="0" i="0" u="none" strike="noStrike" kern="1200" cap="none" spc="0" normalizeH="0" baseline="0" noProof="0">
              <a:ln>
                <a:noFill/>
              </a:ln>
              <a:solidFill>
                <a:schemeClr val="bg1"/>
              </a:solidFill>
              <a:effectLst/>
              <a:uLnTx/>
              <a:uFillTx/>
              <a:latin typeface="EYInterstate Light"/>
              <a:ea typeface="+mn-ea"/>
              <a:cs typeface="+mn-cs"/>
            </a:endParaRPr>
          </a:p>
        </p:txBody>
      </p:sp>
      <p:sp>
        <p:nvSpPr>
          <p:cNvPr id="21" name="Oval 20">
            <a:extLst>
              <a:ext uri="{FF2B5EF4-FFF2-40B4-BE49-F238E27FC236}">
                <a16:creationId xmlns:a16="http://schemas.microsoft.com/office/drawing/2014/main" id="{74556979-7D3A-421E-FE08-C7D32B0B9905}"/>
              </a:ext>
            </a:extLst>
          </p:cNvPr>
          <p:cNvSpPr/>
          <p:nvPr/>
        </p:nvSpPr>
        <p:spPr>
          <a:xfrm>
            <a:off x="6192346" y="4020213"/>
            <a:ext cx="327424" cy="327424"/>
          </a:xfrm>
          <a:prstGeom prst="ellipse">
            <a:avLst/>
          </a:prstGeom>
          <a:solidFill>
            <a:schemeClr val="accent3"/>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marL="0" marR="0" lvl="0" indent="0" algn="ctr" defTabSz="913943" rtl="0" eaLnBrk="1" fontAlgn="auto" latinLnBrk="0" hangingPunct="1">
              <a:lnSpc>
                <a:spcPct val="100000"/>
              </a:lnSpc>
              <a:spcBef>
                <a:spcPts val="0"/>
              </a:spcBef>
              <a:spcAft>
                <a:spcPts val="0"/>
              </a:spcAft>
              <a:buClrTx/>
              <a:buSzTx/>
              <a:buFontTx/>
              <a:buNone/>
              <a:tabLst/>
              <a:defRPr/>
            </a:pPr>
            <a:endParaRPr kumimoji="0" lang="en-GB" sz="1199" b="0" i="0" u="none" strike="noStrike" kern="1200" cap="none" spc="0" normalizeH="0" baseline="0" noProof="0">
              <a:ln>
                <a:noFill/>
              </a:ln>
              <a:solidFill>
                <a:schemeClr val="bg1"/>
              </a:solidFill>
              <a:effectLst/>
              <a:uLnTx/>
              <a:uFillTx/>
              <a:latin typeface="EYInterstate Light"/>
              <a:ea typeface="+mn-ea"/>
              <a:cs typeface="+mn-cs"/>
            </a:endParaRPr>
          </a:p>
        </p:txBody>
      </p:sp>
      <p:sp>
        <p:nvSpPr>
          <p:cNvPr id="22" name="Oval 21">
            <a:extLst>
              <a:ext uri="{FF2B5EF4-FFF2-40B4-BE49-F238E27FC236}">
                <a16:creationId xmlns:a16="http://schemas.microsoft.com/office/drawing/2014/main" id="{039C4CCD-9C4C-36EC-6AE5-873B3978BF71}"/>
              </a:ext>
            </a:extLst>
          </p:cNvPr>
          <p:cNvSpPr/>
          <p:nvPr/>
        </p:nvSpPr>
        <p:spPr>
          <a:xfrm>
            <a:off x="6346494" y="4830500"/>
            <a:ext cx="327424" cy="327424"/>
          </a:xfrm>
          <a:prstGeom prst="ellipse">
            <a:avLst/>
          </a:prstGeom>
          <a:solidFill>
            <a:schemeClr val="accent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defTabSz="913943"/>
            <a:endParaRPr lang="en-GB" sz="1199">
              <a:solidFill>
                <a:schemeClr val="bg1"/>
              </a:solidFill>
              <a:latin typeface="EYInterstate Light"/>
            </a:endParaRPr>
          </a:p>
        </p:txBody>
      </p:sp>
      <p:sp>
        <p:nvSpPr>
          <p:cNvPr id="23" name="Oval 22">
            <a:extLst>
              <a:ext uri="{FF2B5EF4-FFF2-40B4-BE49-F238E27FC236}">
                <a16:creationId xmlns:a16="http://schemas.microsoft.com/office/drawing/2014/main" id="{7713D6D4-914E-6BBD-4C89-EAD234E8A0F3}"/>
              </a:ext>
            </a:extLst>
          </p:cNvPr>
          <p:cNvSpPr/>
          <p:nvPr/>
        </p:nvSpPr>
        <p:spPr>
          <a:xfrm>
            <a:off x="7985567" y="4843923"/>
            <a:ext cx="456102" cy="455396"/>
          </a:xfrm>
          <a:prstGeom prst="ellipse">
            <a:avLst/>
          </a:prstGeom>
          <a:solidFill>
            <a:schemeClr val="accent3"/>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marL="0" marR="0" lvl="0" indent="0" algn="ctr" defTabSz="913943" rtl="0" eaLnBrk="1" fontAlgn="auto" latinLnBrk="0" hangingPunct="1">
              <a:lnSpc>
                <a:spcPct val="100000"/>
              </a:lnSpc>
              <a:spcBef>
                <a:spcPts val="0"/>
              </a:spcBef>
              <a:spcAft>
                <a:spcPts val="0"/>
              </a:spcAft>
              <a:buClrTx/>
              <a:buSzTx/>
              <a:buFontTx/>
              <a:buNone/>
              <a:tabLst/>
              <a:defRPr/>
            </a:pPr>
            <a:endParaRPr kumimoji="0" lang="en-GB" sz="1199" b="0" i="0" u="none" strike="noStrike" kern="1200" cap="none" spc="0" normalizeH="0" baseline="0" noProof="0">
              <a:ln>
                <a:noFill/>
              </a:ln>
              <a:solidFill>
                <a:schemeClr val="bg1"/>
              </a:solidFill>
              <a:effectLst/>
              <a:uLnTx/>
              <a:uFillTx/>
              <a:latin typeface="EYInterstate Light"/>
              <a:ea typeface="+mn-ea"/>
              <a:cs typeface="+mn-cs"/>
            </a:endParaRPr>
          </a:p>
        </p:txBody>
      </p:sp>
      <p:sp>
        <p:nvSpPr>
          <p:cNvPr id="24" name="Oval 23">
            <a:extLst>
              <a:ext uri="{FF2B5EF4-FFF2-40B4-BE49-F238E27FC236}">
                <a16:creationId xmlns:a16="http://schemas.microsoft.com/office/drawing/2014/main" id="{87C06E3F-9317-FAB9-F5FA-112BCE4E2089}"/>
              </a:ext>
            </a:extLst>
          </p:cNvPr>
          <p:cNvSpPr/>
          <p:nvPr/>
        </p:nvSpPr>
        <p:spPr>
          <a:xfrm>
            <a:off x="7435975" y="2211934"/>
            <a:ext cx="485057" cy="485057"/>
          </a:xfrm>
          <a:prstGeom prst="ellipse">
            <a:avLst/>
          </a:prstGeom>
          <a:solidFill>
            <a:schemeClr val="accent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defTabSz="913943"/>
            <a:endParaRPr lang="en-GB" sz="1199">
              <a:solidFill>
                <a:schemeClr val="bg1"/>
              </a:solidFill>
              <a:latin typeface="EYInterstate Light"/>
            </a:endParaRPr>
          </a:p>
        </p:txBody>
      </p:sp>
      <p:sp>
        <p:nvSpPr>
          <p:cNvPr id="25" name="Oval 24">
            <a:extLst>
              <a:ext uri="{FF2B5EF4-FFF2-40B4-BE49-F238E27FC236}">
                <a16:creationId xmlns:a16="http://schemas.microsoft.com/office/drawing/2014/main" id="{6F6C39AC-8D3C-00A5-29C4-4C9AF00E3114}"/>
              </a:ext>
            </a:extLst>
          </p:cNvPr>
          <p:cNvSpPr/>
          <p:nvPr/>
        </p:nvSpPr>
        <p:spPr>
          <a:xfrm>
            <a:off x="7902459" y="3890915"/>
            <a:ext cx="544258" cy="543416"/>
          </a:xfrm>
          <a:prstGeom prst="ellipse">
            <a:avLst/>
          </a:prstGeom>
          <a:solidFill>
            <a:schemeClr val="accent3"/>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marL="0" marR="0" lvl="0" indent="0" algn="ctr" defTabSz="913943" rtl="0" eaLnBrk="1" fontAlgn="auto" latinLnBrk="0" hangingPunct="1">
              <a:lnSpc>
                <a:spcPct val="100000"/>
              </a:lnSpc>
              <a:spcBef>
                <a:spcPts val="0"/>
              </a:spcBef>
              <a:spcAft>
                <a:spcPts val="0"/>
              </a:spcAft>
              <a:buClrTx/>
              <a:buSzTx/>
              <a:buFontTx/>
              <a:buNone/>
              <a:tabLst/>
              <a:defRPr/>
            </a:pPr>
            <a:endParaRPr kumimoji="0" lang="en-GB" sz="1199" b="0" i="0" u="none" strike="noStrike" kern="1200" cap="none" spc="0" normalizeH="0" baseline="0" noProof="0">
              <a:ln>
                <a:noFill/>
              </a:ln>
              <a:solidFill>
                <a:schemeClr val="bg1"/>
              </a:solidFill>
              <a:effectLst/>
              <a:uLnTx/>
              <a:uFillTx/>
              <a:latin typeface="EYInterstate Light"/>
              <a:ea typeface="+mn-ea"/>
              <a:cs typeface="+mn-cs"/>
            </a:endParaRPr>
          </a:p>
        </p:txBody>
      </p:sp>
      <p:sp>
        <p:nvSpPr>
          <p:cNvPr id="26" name="Oval 25">
            <a:extLst>
              <a:ext uri="{FF2B5EF4-FFF2-40B4-BE49-F238E27FC236}">
                <a16:creationId xmlns:a16="http://schemas.microsoft.com/office/drawing/2014/main" id="{6E0BE5FC-7AE4-4C69-53A8-D1341111EF0D}"/>
              </a:ext>
            </a:extLst>
          </p:cNvPr>
          <p:cNvSpPr/>
          <p:nvPr/>
        </p:nvSpPr>
        <p:spPr>
          <a:xfrm>
            <a:off x="4040564" y="2838316"/>
            <a:ext cx="327424" cy="327424"/>
          </a:xfrm>
          <a:prstGeom prst="ellipse">
            <a:avLst/>
          </a:prstGeom>
          <a:solidFill>
            <a:schemeClr val="accent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defTabSz="913943"/>
            <a:endParaRPr lang="en-GB" sz="1199">
              <a:solidFill>
                <a:schemeClr val="bg1"/>
              </a:solidFill>
              <a:latin typeface="EYInterstate Light"/>
            </a:endParaRPr>
          </a:p>
        </p:txBody>
      </p:sp>
      <p:sp>
        <p:nvSpPr>
          <p:cNvPr id="27" name="TextBox 26">
            <a:extLst>
              <a:ext uri="{FF2B5EF4-FFF2-40B4-BE49-F238E27FC236}">
                <a16:creationId xmlns:a16="http://schemas.microsoft.com/office/drawing/2014/main" id="{A3BAC1C7-AD3D-686B-7290-7B9E259A2972}"/>
              </a:ext>
            </a:extLst>
          </p:cNvPr>
          <p:cNvSpPr txBox="1"/>
          <p:nvPr/>
        </p:nvSpPr>
        <p:spPr>
          <a:xfrm>
            <a:off x="4213054" y="3752830"/>
            <a:ext cx="1300539" cy="33855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800" u="none" strike="noStrike" kern="1200" cap="none" spc="0" normalizeH="0" baseline="0" noProof="0">
                <a:ln w="3175">
                  <a:noFill/>
                </a:ln>
                <a:solidFill>
                  <a:schemeClr val="bg1"/>
                </a:solidFill>
                <a:effectLst/>
                <a:uLnTx/>
                <a:uFillTx/>
                <a:latin typeface="EYInterstate Light" panose="02000506000000020004" pitchFamily="2" charset="0"/>
              </a:rPr>
              <a:t>Staff Self-service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800" u="none" strike="noStrike" kern="1200" cap="none" spc="0" normalizeH="0" baseline="0" noProof="0">
                <a:ln w="3175">
                  <a:noFill/>
                </a:ln>
                <a:solidFill>
                  <a:schemeClr val="bg1"/>
                </a:solidFill>
                <a:effectLst/>
                <a:uLnTx/>
                <a:uFillTx/>
                <a:latin typeface="EYInterstate Light" panose="02000506000000020004" pitchFamily="2" charset="0"/>
              </a:rPr>
              <a:t>interactions</a:t>
            </a:r>
          </a:p>
        </p:txBody>
      </p:sp>
      <p:sp>
        <p:nvSpPr>
          <p:cNvPr id="28" name="TextBox 27">
            <a:extLst>
              <a:ext uri="{FF2B5EF4-FFF2-40B4-BE49-F238E27FC236}">
                <a16:creationId xmlns:a16="http://schemas.microsoft.com/office/drawing/2014/main" id="{F798FEDC-A2B2-108E-F57C-1D56D84D7EFE}"/>
              </a:ext>
            </a:extLst>
          </p:cNvPr>
          <p:cNvSpPr txBox="1"/>
          <p:nvPr/>
        </p:nvSpPr>
        <p:spPr>
          <a:xfrm>
            <a:off x="6928800" y="2991416"/>
            <a:ext cx="1058212" cy="338554"/>
          </a:xfrm>
          <a:prstGeom prst="rect">
            <a:avLst/>
          </a:prstGeom>
          <a:noFill/>
        </p:spPr>
        <p:txBody>
          <a:bodyPr wrap="square" lIns="91440" tIns="45720" rIns="91440" b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800" u="none" strike="noStrike" kern="1200" cap="none" spc="0" normalizeH="0" baseline="0" noProof="0">
                <a:ln w="3175">
                  <a:noFill/>
                </a:ln>
                <a:solidFill>
                  <a:schemeClr val="bg1"/>
                </a:solidFill>
                <a:effectLst/>
                <a:uLnTx/>
                <a:uFillTx/>
                <a:latin typeface="EYInterstate Light" panose="02000506000000020004" pitchFamily="2" charset="0"/>
              </a:rPr>
              <a:t>Fraud Prevention</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800">
                <a:ln w="3175">
                  <a:noFill/>
                </a:ln>
                <a:solidFill>
                  <a:schemeClr val="bg1"/>
                </a:solidFill>
                <a:latin typeface="EYInterstate Light" panose="02000506000000020004" pitchFamily="2" charset="0"/>
              </a:rPr>
              <a:t>and Detection</a:t>
            </a:r>
            <a:endParaRPr kumimoji="0" lang="en-GB" sz="800" u="none" strike="noStrike" kern="1200" cap="none" spc="0" normalizeH="0" baseline="0" noProof="0">
              <a:ln w="3175">
                <a:noFill/>
              </a:ln>
              <a:solidFill>
                <a:schemeClr val="bg1"/>
              </a:solidFill>
              <a:effectLst/>
              <a:uLnTx/>
              <a:uFillTx/>
              <a:latin typeface="EYInterstate Light" panose="02000506000000020004" pitchFamily="2" charset="0"/>
            </a:endParaRPr>
          </a:p>
        </p:txBody>
      </p:sp>
      <p:sp>
        <p:nvSpPr>
          <p:cNvPr id="29" name="TextBox 28">
            <a:extLst>
              <a:ext uri="{FF2B5EF4-FFF2-40B4-BE49-F238E27FC236}">
                <a16:creationId xmlns:a16="http://schemas.microsoft.com/office/drawing/2014/main" id="{B0DB8115-7098-ADFE-51A2-2BF7327213A3}"/>
              </a:ext>
            </a:extLst>
          </p:cNvPr>
          <p:cNvSpPr txBox="1"/>
          <p:nvPr/>
        </p:nvSpPr>
        <p:spPr>
          <a:xfrm>
            <a:off x="2883952" y="3310737"/>
            <a:ext cx="1667116" cy="33855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800" u="none" strike="noStrike" kern="1200" cap="none" spc="0" normalizeH="0" baseline="0" noProof="0">
                <a:ln w="3175">
                  <a:noFill/>
                </a:ln>
                <a:solidFill>
                  <a:schemeClr val="bg1"/>
                </a:solidFill>
                <a:effectLst/>
                <a:uLnTx/>
                <a:uFillTx/>
                <a:latin typeface="EYInterstate Light" panose="02000506000000020004" pitchFamily="2" charset="0"/>
              </a:rPr>
              <a:t>Learning and development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800" u="none" strike="noStrike" kern="1200" cap="none" spc="0" normalizeH="0" baseline="0" noProof="0">
                <a:ln w="3175">
                  <a:noFill/>
                </a:ln>
                <a:solidFill>
                  <a:schemeClr val="bg1"/>
                </a:solidFill>
                <a:effectLst/>
                <a:uLnTx/>
                <a:uFillTx/>
                <a:latin typeface="EYInterstate Light" panose="02000506000000020004" pitchFamily="2" charset="0"/>
              </a:rPr>
              <a:t>content creation</a:t>
            </a:r>
          </a:p>
        </p:txBody>
      </p:sp>
      <p:sp>
        <p:nvSpPr>
          <p:cNvPr id="30" name="TextBox 29">
            <a:extLst>
              <a:ext uri="{FF2B5EF4-FFF2-40B4-BE49-F238E27FC236}">
                <a16:creationId xmlns:a16="http://schemas.microsoft.com/office/drawing/2014/main" id="{6554213C-F888-CF81-9D2B-CB03AA1B48A5}"/>
              </a:ext>
            </a:extLst>
          </p:cNvPr>
          <p:cNvSpPr txBox="1"/>
          <p:nvPr/>
        </p:nvSpPr>
        <p:spPr>
          <a:xfrm>
            <a:off x="3099129" y="4926201"/>
            <a:ext cx="1501794" cy="21544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800" u="none" strike="noStrike" kern="1200" cap="none" spc="0" normalizeH="0" baseline="0" noProof="0">
                <a:ln w="3175">
                  <a:noFill/>
                </a:ln>
                <a:solidFill>
                  <a:schemeClr val="bg1"/>
                </a:solidFill>
                <a:effectLst/>
                <a:uLnTx/>
                <a:uFillTx/>
                <a:latin typeface="EYInterstate Light" panose="02000506000000020004" pitchFamily="2" charset="0"/>
              </a:rPr>
              <a:t>Public sentiment analysis</a:t>
            </a:r>
          </a:p>
        </p:txBody>
      </p:sp>
      <p:sp>
        <p:nvSpPr>
          <p:cNvPr id="31" name="TextBox 30">
            <a:extLst>
              <a:ext uri="{FF2B5EF4-FFF2-40B4-BE49-F238E27FC236}">
                <a16:creationId xmlns:a16="http://schemas.microsoft.com/office/drawing/2014/main" id="{F377C6D2-941B-62D5-D34E-2697CF972C3E}"/>
              </a:ext>
            </a:extLst>
          </p:cNvPr>
          <p:cNvSpPr txBox="1"/>
          <p:nvPr/>
        </p:nvSpPr>
        <p:spPr>
          <a:xfrm>
            <a:off x="2755618" y="4456127"/>
            <a:ext cx="1553307" cy="33855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800" u="none" strike="noStrike" kern="1200" cap="none" spc="0" normalizeH="0" baseline="0" noProof="0">
                <a:ln w="3175">
                  <a:noFill/>
                </a:ln>
                <a:solidFill>
                  <a:schemeClr val="bg1"/>
                </a:solidFill>
                <a:effectLst/>
                <a:uLnTx/>
                <a:uFillTx/>
                <a:latin typeface="EYInterstate Light" panose="02000506000000020004" pitchFamily="2" charset="0"/>
              </a:rPr>
              <a:t>Financial planning,</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800" u="none" strike="noStrike" kern="1200" cap="none" spc="0" normalizeH="0" baseline="0" noProof="0">
                <a:ln w="3175">
                  <a:noFill/>
                </a:ln>
                <a:solidFill>
                  <a:schemeClr val="bg1"/>
                </a:solidFill>
                <a:effectLst/>
                <a:uLnTx/>
                <a:uFillTx/>
                <a:latin typeface="EYInterstate Light" panose="02000506000000020004" pitchFamily="2" charset="0"/>
              </a:rPr>
              <a:t>reporting and insights</a:t>
            </a:r>
          </a:p>
        </p:txBody>
      </p:sp>
      <p:sp>
        <p:nvSpPr>
          <p:cNvPr id="32" name="TextBox 31">
            <a:extLst>
              <a:ext uri="{FF2B5EF4-FFF2-40B4-BE49-F238E27FC236}">
                <a16:creationId xmlns:a16="http://schemas.microsoft.com/office/drawing/2014/main" id="{C41B5C23-8F5B-7521-9898-9747C1F33529}"/>
              </a:ext>
            </a:extLst>
          </p:cNvPr>
          <p:cNvSpPr txBox="1"/>
          <p:nvPr/>
        </p:nvSpPr>
        <p:spPr>
          <a:xfrm>
            <a:off x="10007313" y="3784861"/>
            <a:ext cx="1547830" cy="461665"/>
          </a:xfrm>
          <a:prstGeom prst="rect">
            <a:avLst/>
          </a:prstGeom>
          <a:noFill/>
        </p:spPr>
        <p:txBody>
          <a:bodyPr wrap="square" lIns="91440" tIns="45720" rIns="91440" b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800" u="none" strike="noStrike" kern="1200" cap="none" spc="0" normalizeH="0" baseline="0" noProof="0">
                <a:ln w="3175">
                  <a:noFill/>
                </a:ln>
                <a:solidFill>
                  <a:schemeClr val="bg1"/>
                </a:solidFill>
                <a:effectLst/>
                <a:uLnTx/>
                <a:uFillTx/>
                <a:latin typeface="EYInterstate Light" panose="02000506000000020004" pitchFamily="2" charset="0"/>
              </a:rPr>
              <a:t>Technology system modernisation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800" u="none" strike="noStrike" kern="1200" cap="none" spc="0" normalizeH="0" baseline="0" noProof="0">
                <a:ln w="3175">
                  <a:noFill/>
                </a:ln>
                <a:solidFill>
                  <a:schemeClr val="bg1"/>
                </a:solidFill>
                <a:effectLst/>
                <a:uLnTx/>
                <a:uFillTx/>
                <a:latin typeface="EYInterstate Light" panose="02000506000000020004" pitchFamily="2" charset="0"/>
              </a:rPr>
              <a:t>&amp; data integration</a:t>
            </a:r>
          </a:p>
        </p:txBody>
      </p:sp>
      <p:sp>
        <p:nvSpPr>
          <p:cNvPr id="33" name="TextBox 32">
            <a:extLst>
              <a:ext uri="{FF2B5EF4-FFF2-40B4-BE49-F238E27FC236}">
                <a16:creationId xmlns:a16="http://schemas.microsoft.com/office/drawing/2014/main" id="{1C10254B-A235-4DF4-DDFC-80D19D133184}"/>
              </a:ext>
            </a:extLst>
          </p:cNvPr>
          <p:cNvSpPr txBox="1"/>
          <p:nvPr/>
        </p:nvSpPr>
        <p:spPr>
          <a:xfrm>
            <a:off x="4378419" y="2832751"/>
            <a:ext cx="1404132" cy="33855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800" u="none" strike="noStrike" kern="1200" cap="none" spc="0" normalizeH="0" baseline="0" noProof="0">
                <a:ln w="3175">
                  <a:noFill/>
                </a:ln>
                <a:solidFill>
                  <a:schemeClr val="bg1"/>
                </a:solidFill>
                <a:effectLst/>
                <a:uLnTx/>
                <a:uFillTx/>
                <a:latin typeface="EYInterstate Light" panose="02000506000000020004" pitchFamily="2" charset="0"/>
              </a:rPr>
              <a:t>AI-assisted customer service interactions</a:t>
            </a:r>
          </a:p>
        </p:txBody>
      </p:sp>
      <p:sp>
        <p:nvSpPr>
          <p:cNvPr id="34" name="TextBox 33">
            <a:extLst>
              <a:ext uri="{FF2B5EF4-FFF2-40B4-BE49-F238E27FC236}">
                <a16:creationId xmlns:a16="http://schemas.microsoft.com/office/drawing/2014/main" id="{755F9F09-6204-36B9-C218-999B509B318D}"/>
              </a:ext>
            </a:extLst>
          </p:cNvPr>
          <p:cNvSpPr txBox="1"/>
          <p:nvPr/>
        </p:nvSpPr>
        <p:spPr>
          <a:xfrm>
            <a:off x="6650758" y="4824935"/>
            <a:ext cx="1826975" cy="33855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800" u="none" strike="noStrike" kern="1200" cap="none" spc="0" normalizeH="0" baseline="0" noProof="0">
                <a:ln w="3175">
                  <a:noFill/>
                </a:ln>
                <a:solidFill>
                  <a:schemeClr val="bg1"/>
                </a:solidFill>
                <a:effectLst/>
                <a:uLnTx/>
                <a:uFillTx/>
                <a:latin typeface="EYInterstate Light" panose="02000506000000020004" pitchFamily="2" charset="0"/>
              </a:rPr>
              <a:t>Social media content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800" u="none" strike="noStrike" kern="1200" cap="none" spc="0" normalizeH="0" baseline="0" noProof="0">
                <a:ln w="3175">
                  <a:noFill/>
                </a:ln>
                <a:solidFill>
                  <a:schemeClr val="bg1"/>
                </a:solidFill>
                <a:effectLst/>
                <a:uLnTx/>
                <a:uFillTx/>
                <a:latin typeface="EYInterstate Light" panose="02000506000000020004" pitchFamily="2" charset="0"/>
              </a:rPr>
              <a:t>generation</a:t>
            </a:r>
          </a:p>
        </p:txBody>
      </p:sp>
      <p:sp>
        <p:nvSpPr>
          <p:cNvPr id="35" name="TextBox 34">
            <a:extLst>
              <a:ext uri="{FF2B5EF4-FFF2-40B4-BE49-F238E27FC236}">
                <a16:creationId xmlns:a16="http://schemas.microsoft.com/office/drawing/2014/main" id="{69431F82-3624-B1B7-F398-C420D6E79355}"/>
              </a:ext>
            </a:extLst>
          </p:cNvPr>
          <p:cNvSpPr txBox="1"/>
          <p:nvPr/>
        </p:nvSpPr>
        <p:spPr>
          <a:xfrm>
            <a:off x="7923795" y="2223630"/>
            <a:ext cx="1183077" cy="46166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800" u="none" strike="noStrike" kern="1200" cap="none" spc="0" normalizeH="0" baseline="0" noProof="0">
                <a:ln w="3175">
                  <a:noFill/>
                </a:ln>
                <a:solidFill>
                  <a:schemeClr val="bg1"/>
                </a:solidFill>
                <a:effectLst/>
                <a:uLnTx/>
                <a:uFillTx/>
                <a:latin typeface="EYInterstate Light" panose="02000506000000020004" pitchFamily="2" charset="0"/>
              </a:rPr>
              <a:t>Personalised </a:t>
            </a:r>
            <a:br>
              <a:rPr kumimoji="0" lang="en-GB" sz="800" u="none" strike="noStrike" kern="1200" cap="none" spc="0" normalizeH="0" baseline="0" noProof="0">
                <a:ln w="3175">
                  <a:noFill/>
                </a:ln>
                <a:solidFill>
                  <a:schemeClr val="bg1"/>
                </a:solidFill>
                <a:effectLst/>
                <a:uLnTx/>
                <a:uFillTx/>
                <a:latin typeface="EYInterstate Light" panose="02000506000000020004" pitchFamily="2" charset="0"/>
              </a:rPr>
            </a:br>
            <a:r>
              <a:rPr kumimoji="0" lang="en-GB" sz="800" u="none" strike="noStrike" kern="1200" cap="none" spc="0" normalizeH="0" baseline="0" noProof="0">
                <a:ln w="3175">
                  <a:noFill/>
                </a:ln>
                <a:solidFill>
                  <a:schemeClr val="bg1"/>
                </a:solidFill>
                <a:effectLst/>
                <a:uLnTx/>
                <a:uFillTx/>
                <a:latin typeface="EYInterstate Light" panose="02000506000000020004" pitchFamily="2" charset="0"/>
              </a:rPr>
              <a:t>AI-assisted customer service interactions</a:t>
            </a:r>
          </a:p>
        </p:txBody>
      </p:sp>
      <p:sp>
        <p:nvSpPr>
          <p:cNvPr id="36" name="TextBox 35">
            <a:extLst>
              <a:ext uri="{FF2B5EF4-FFF2-40B4-BE49-F238E27FC236}">
                <a16:creationId xmlns:a16="http://schemas.microsoft.com/office/drawing/2014/main" id="{25DC89D5-7F67-62A4-56FF-58AA5FA216DA}"/>
              </a:ext>
            </a:extLst>
          </p:cNvPr>
          <p:cNvSpPr txBox="1"/>
          <p:nvPr/>
        </p:nvSpPr>
        <p:spPr>
          <a:xfrm>
            <a:off x="6499672" y="4014648"/>
            <a:ext cx="1176268" cy="33855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800" u="none" strike="noStrike" kern="1200" cap="none" spc="0" normalizeH="0" baseline="0" noProof="0">
                <a:ln w="3175">
                  <a:noFill/>
                </a:ln>
                <a:solidFill>
                  <a:schemeClr val="bg1"/>
                </a:solidFill>
                <a:effectLst/>
                <a:uLnTx/>
                <a:uFillTx/>
                <a:latin typeface="EYInterstate Light" panose="02000506000000020004" pitchFamily="2" charset="0"/>
              </a:rPr>
              <a:t>Speech writing and public engagement</a:t>
            </a:r>
          </a:p>
        </p:txBody>
      </p:sp>
      <p:sp>
        <p:nvSpPr>
          <p:cNvPr id="37" name="TextBox 36">
            <a:extLst>
              <a:ext uri="{FF2B5EF4-FFF2-40B4-BE49-F238E27FC236}">
                <a16:creationId xmlns:a16="http://schemas.microsoft.com/office/drawing/2014/main" id="{1779094C-F9DC-C903-7D1A-4995C895A248}"/>
              </a:ext>
            </a:extLst>
          </p:cNvPr>
          <p:cNvSpPr txBox="1"/>
          <p:nvPr/>
        </p:nvSpPr>
        <p:spPr>
          <a:xfrm>
            <a:off x="8462672" y="4902344"/>
            <a:ext cx="1456518" cy="33855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800" u="none" strike="noStrike" kern="1200" cap="none" spc="0" normalizeH="0" baseline="0" noProof="0">
                <a:ln w="3175">
                  <a:noFill/>
                </a:ln>
                <a:solidFill>
                  <a:schemeClr val="bg1"/>
                </a:solidFill>
                <a:effectLst/>
                <a:uLnTx/>
                <a:uFillTx/>
                <a:latin typeface="EYInterstate Light" panose="02000506000000020004" pitchFamily="2" charset="0"/>
              </a:rPr>
              <a:t>Predictive stakeholder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800" u="none" strike="noStrike" kern="1200" cap="none" spc="0" normalizeH="0" baseline="0" noProof="0">
                <a:ln w="3175">
                  <a:noFill/>
                </a:ln>
                <a:solidFill>
                  <a:schemeClr val="bg1"/>
                </a:solidFill>
                <a:effectLst/>
                <a:uLnTx/>
                <a:uFillTx/>
                <a:latin typeface="EYInterstate Light" panose="02000506000000020004" pitchFamily="2" charset="0"/>
              </a:rPr>
              <a:t>mapping and management</a:t>
            </a:r>
          </a:p>
        </p:txBody>
      </p:sp>
      <p:sp>
        <p:nvSpPr>
          <p:cNvPr id="38" name="TextBox 37">
            <a:extLst>
              <a:ext uri="{FF2B5EF4-FFF2-40B4-BE49-F238E27FC236}">
                <a16:creationId xmlns:a16="http://schemas.microsoft.com/office/drawing/2014/main" id="{6C590410-DF1A-AF49-7524-FE760E47751F}"/>
              </a:ext>
            </a:extLst>
          </p:cNvPr>
          <p:cNvSpPr txBox="1"/>
          <p:nvPr/>
        </p:nvSpPr>
        <p:spPr>
          <a:xfrm>
            <a:off x="8449043" y="3993346"/>
            <a:ext cx="1161551" cy="33855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800" u="none" strike="noStrike" kern="1200" cap="none" spc="0" normalizeH="0" baseline="0" noProof="0">
                <a:ln w="3175">
                  <a:noFill/>
                </a:ln>
                <a:solidFill>
                  <a:schemeClr val="bg1"/>
                </a:solidFill>
                <a:effectLst/>
                <a:uLnTx/>
                <a:uFillTx/>
                <a:latin typeface="EYInterstate Light" panose="02000506000000020004" pitchFamily="2" charset="0"/>
              </a:rPr>
              <a:t>Predicting policy impacts</a:t>
            </a:r>
          </a:p>
        </p:txBody>
      </p:sp>
      <p:sp>
        <p:nvSpPr>
          <p:cNvPr id="39" name="TextBox 38">
            <a:extLst>
              <a:ext uri="{FF2B5EF4-FFF2-40B4-BE49-F238E27FC236}">
                <a16:creationId xmlns:a16="http://schemas.microsoft.com/office/drawing/2014/main" id="{B3763769-B7BE-AB40-FD9B-F29448968674}"/>
              </a:ext>
            </a:extLst>
          </p:cNvPr>
          <p:cNvSpPr txBox="1"/>
          <p:nvPr/>
        </p:nvSpPr>
        <p:spPr>
          <a:xfrm>
            <a:off x="9700894" y="2151709"/>
            <a:ext cx="1304206" cy="46166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800" u="none" strike="noStrike" kern="1200" cap="none" spc="0" normalizeH="0" baseline="0" noProof="0">
                <a:ln>
                  <a:noFill/>
                </a:ln>
                <a:solidFill>
                  <a:schemeClr val="bg1"/>
                </a:solidFill>
                <a:effectLst/>
                <a:uLnTx/>
                <a:uFillTx/>
                <a:latin typeface="EYInterstate Light" panose="02000506000000020004" pitchFamily="2" charset="0"/>
              </a:rPr>
              <a:t>Public Infrastructure and Citizen Early Warning Systems</a:t>
            </a:r>
          </a:p>
        </p:txBody>
      </p:sp>
      <p:sp>
        <p:nvSpPr>
          <p:cNvPr id="40" name="TextBox 39">
            <a:extLst>
              <a:ext uri="{FF2B5EF4-FFF2-40B4-BE49-F238E27FC236}">
                <a16:creationId xmlns:a16="http://schemas.microsoft.com/office/drawing/2014/main" id="{A9BBD144-C73E-FE6B-55AB-D51F06422F99}"/>
              </a:ext>
            </a:extLst>
          </p:cNvPr>
          <p:cNvSpPr txBox="1"/>
          <p:nvPr/>
        </p:nvSpPr>
        <p:spPr>
          <a:xfrm>
            <a:off x="5120001" y="3348167"/>
            <a:ext cx="914098" cy="33855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800" u="none" strike="noStrike" kern="1200" cap="none" spc="0" normalizeH="0" baseline="0" noProof="0">
                <a:ln w="3175">
                  <a:noFill/>
                </a:ln>
                <a:solidFill>
                  <a:schemeClr val="bg1"/>
                </a:solidFill>
                <a:effectLst/>
                <a:uLnTx/>
                <a:uFillTx/>
                <a:latin typeface="EYInterstate Light" panose="02000506000000020004" pitchFamily="2" charset="0"/>
              </a:rPr>
              <a:t>Policy research </a:t>
            </a:r>
            <a:br>
              <a:rPr kumimoji="0" lang="en-GB" sz="800" u="none" strike="noStrike" kern="1200" cap="none" spc="0" normalizeH="0" baseline="0" noProof="0">
                <a:ln w="3175">
                  <a:noFill/>
                </a:ln>
                <a:solidFill>
                  <a:schemeClr val="bg1"/>
                </a:solidFill>
                <a:effectLst/>
                <a:uLnTx/>
                <a:uFillTx/>
                <a:latin typeface="EYInterstate Light" panose="02000506000000020004" pitchFamily="2" charset="0"/>
              </a:rPr>
            </a:br>
            <a:r>
              <a:rPr kumimoji="0" lang="en-GB" sz="800" u="none" strike="noStrike" kern="1200" cap="none" spc="0" normalizeH="0" baseline="0" noProof="0">
                <a:ln w="3175">
                  <a:noFill/>
                </a:ln>
                <a:solidFill>
                  <a:schemeClr val="bg1"/>
                </a:solidFill>
                <a:effectLst/>
                <a:uLnTx/>
                <a:uFillTx/>
                <a:latin typeface="EYInterstate Light" panose="02000506000000020004" pitchFamily="2" charset="0"/>
              </a:rPr>
              <a:t>and drafting</a:t>
            </a:r>
          </a:p>
        </p:txBody>
      </p:sp>
      <p:sp>
        <p:nvSpPr>
          <p:cNvPr id="41" name="TextBox 40">
            <a:extLst>
              <a:ext uri="{FF2B5EF4-FFF2-40B4-BE49-F238E27FC236}">
                <a16:creationId xmlns:a16="http://schemas.microsoft.com/office/drawing/2014/main" id="{99086A68-63DF-B2E2-7E2E-AC461512DDAC}"/>
              </a:ext>
            </a:extLst>
          </p:cNvPr>
          <p:cNvSpPr txBox="1"/>
          <p:nvPr/>
        </p:nvSpPr>
        <p:spPr>
          <a:xfrm>
            <a:off x="7340892" y="3481586"/>
            <a:ext cx="1234088" cy="33855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800" u="none" strike="noStrike" kern="1200" cap="none" spc="0" normalizeH="0" baseline="0" noProof="0">
                <a:ln w="3175">
                  <a:noFill/>
                </a:ln>
                <a:solidFill>
                  <a:schemeClr val="bg1"/>
                </a:solidFill>
                <a:effectLst/>
                <a:uLnTx/>
                <a:uFillTx/>
                <a:latin typeface="EYInterstate Light" panose="02000506000000020004" pitchFamily="2" charset="0"/>
              </a:rPr>
              <a:t>Benefits Administration</a:t>
            </a:r>
          </a:p>
        </p:txBody>
      </p:sp>
      <p:sp>
        <p:nvSpPr>
          <p:cNvPr id="42" name="Oval 41">
            <a:extLst>
              <a:ext uri="{FF2B5EF4-FFF2-40B4-BE49-F238E27FC236}">
                <a16:creationId xmlns:a16="http://schemas.microsoft.com/office/drawing/2014/main" id="{66094617-22F1-665E-A68D-48D574B13F71}"/>
              </a:ext>
            </a:extLst>
          </p:cNvPr>
          <p:cNvSpPr/>
          <p:nvPr/>
        </p:nvSpPr>
        <p:spPr>
          <a:xfrm>
            <a:off x="6891023" y="3431700"/>
            <a:ext cx="453343" cy="438326"/>
          </a:xfrm>
          <a:prstGeom prst="ellipse">
            <a:avLst/>
          </a:prstGeom>
          <a:solidFill>
            <a:schemeClr val="accent6"/>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defTabSz="913943"/>
            <a:endParaRPr lang="en-GB" sz="1199">
              <a:solidFill>
                <a:schemeClr val="bg1"/>
              </a:solidFill>
              <a:latin typeface="EYInterstate Light"/>
            </a:endParaRPr>
          </a:p>
        </p:txBody>
      </p:sp>
      <p:cxnSp>
        <p:nvCxnSpPr>
          <p:cNvPr id="43" name="Straight Connector 42">
            <a:extLst>
              <a:ext uri="{FF2B5EF4-FFF2-40B4-BE49-F238E27FC236}">
                <a16:creationId xmlns:a16="http://schemas.microsoft.com/office/drawing/2014/main" id="{42816809-FEE1-514F-B123-1288B48CEE7B}"/>
              </a:ext>
            </a:extLst>
          </p:cNvPr>
          <p:cNvCxnSpPr>
            <a:cxnSpLocks/>
          </p:cNvCxnSpPr>
          <p:nvPr/>
        </p:nvCxnSpPr>
        <p:spPr>
          <a:xfrm>
            <a:off x="1988337" y="5855766"/>
            <a:ext cx="8789735" cy="0"/>
          </a:xfrm>
          <a:prstGeom prst="line">
            <a:avLst/>
          </a:prstGeom>
          <a:ln w="19050">
            <a:solidFill>
              <a:srgbClr val="747480"/>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886AA725-BF0D-FD2D-136E-84205AB5AE95}"/>
              </a:ext>
            </a:extLst>
          </p:cNvPr>
          <p:cNvCxnSpPr>
            <a:cxnSpLocks/>
          </p:cNvCxnSpPr>
          <p:nvPr/>
        </p:nvCxnSpPr>
        <p:spPr>
          <a:xfrm>
            <a:off x="1998644" y="1913428"/>
            <a:ext cx="0" cy="3949853"/>
          </a:xfrm>
          <a:prstGeom prst="line">
            <a:avLst/>
          </a:prstGeom>
          <a:ln w="19050">
            <a:solidFill>
              <a:srgbClr val="747480"/>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sp>
        <p:nvSpPr>
          <p:cNvPr id="45" name="TextBox 44">
            <a:extLst>
              <a:ext uri="{FF2B5EF4-FFF2-40B4-BE49-F238E27FC236}">
                <a16:creationId xmlns:a16="http://schemas.microsoft.com/office/drawing/2014/main" id="{FA836838-B117-1C35-4681-C3DD59B3B64C}"/>
              </a:ext>
            </a:extLst>
          </p:cNvPr>
          <p:cNvSpPr txBox="1"/>
          <p:nvPr/>
        </p:nvSpPr>
        <p:spPr>
          <a:xfrm>
            <a:off x="5002725" y="4654460"/>
            <a:ext cx="916170" cy="46166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800" u="none" strike="noStrike" kern="1200" cap="none" spc="0" normalizeH="0" baseline="0" noProof="0">
                <a:ln w="3175">
                  <a:noFill/>
                </a:ln>
                <a:solidFill>
                  <a:schemeClr val="bg1"/>
                </a:solidFill>
                <a:effectLst/>
                <a:uLnTx/>
                <a:uFillTx/>
                <a:latin typeface="EYInterstate Light" panose="02000506000000020004" pitchFamily="2" charset="0"/>
              </a:rPr>
              <a:t>Job applicant screening and reviewing</a:t>
            </a:r>
          </a:p>
        </p:txBody>
      </p:sp>
      <p:sp>
        <p:nvSpPr>
          <p:cNvPr id="46" name="TextBox 45">
            <a:extLst>
              <a:ext uri="{FF2B5EF4-FFF2-40B4-BE49-F238E27FC236}">
                <a16:creationId xmlns:a16="http://schemas.microsoft.com/office/drawing/2014/main" id="{1D1C8B25-5087-3D24-1781-AA7149FAEAF7}"/>
              </a:ext>
            </a:extLst>
          </p:cNvPr>
          <p:cNvSpPr txBox="1"/>
          <p:nvPr/>
        </p:nvSpPr>
        <p:spPr>
          <a:xfrm>
            <a:off x="5993620" y="2339113"/>
            <a:ext cx="1380425" cy="33855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800" u="none" strike="noStrike" kern="1200" cap="none" spc="0" normalizeH="0" baseline="0" noProof="0">
                <a:ln w="3175">
                  <a:noFill/>
                </a:ln>
                <a:solidFill>
                  <a:schemeClr val="bg1"/>
                </a:solidFill>
                <a:effectLst/>
                <a:uLnTx/>
                <a:uFillTx/>
                <a:latin typeface="EYInterstate Light" panose="02000506000000020004" pitchFamily="2" charset="0"/>
              </a:rPr>
              <a:t>Personalised citizen service recommendations</a:t>
            </a:r>
          </a:p>
        </p:txBody>
      </p:sp>
      <p:sp>
        <p:nvSpPr>
          <p:cNvPr id="47" name="TextBox 46">
            <a:extLst>
              <a:ext uri="{FF2B5EF4-FFF2-40B4-BE49-F238E27FC236}">
                <a16:creationId xmlns:a16="http://schemas.microsoft.com/office/drawing/2014/main" id="{CDDA0430-BD86-55B6-8DEB-200F9957C3D5}"/>
              </a:ext>
            </a:extLst>
          </p:cNvPr>
          <p:cNvSpPr txBox="1"/>
          <p:nvPr/>
        </p:nvSpPr>
        <p:spPr>
          <a:xfrm>
            <a:off x="8876830" y="2899027"/>
            <a:ext cx="1320222" cy="33855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800" u="none" strike="noStrike" kern="1200" cap="none" spc="0" normalizeH="0" baseline="0" noProof="0">
                <a:ln w="3175">
                  <a:noFill/>
                </a:ln>
                <a:solidFill>
                  <a:schemeClr val="bg1"/>
                </a:solidFill>
                <a:effectLst/>
                <a:uLnTx/>
                <a:uFillTx/>
                <a:latin typeface="EYInterstate Light" panose="02000506000000020004" pitchFamily="2" charset="0"/>
              </a:rPr>
              <a:t>Cybersecurity defence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800" u="none" strike="noStrike" kern="1200" cap="none" spc="0" normalizeH="0" baseline="0" noProof="0">
                <a:ln w="3175">
                  <a:noFill/>
                </a:ln>
                <a:solidFill>
                  <a:schemeClr val="bg1"/>
                </a:solidFill>
                <a:effectLst/>
                <a:uLnTx/>
                <a:uFillTx/>
                <a:latin typeface="EYInterstate Light" panose="02000506000000020004" pitchFamily="2" charset="0"/>
              </a:rPr>
              <a:t>and public safety</a:t>
            </a:r>
          </a:p>
        </p:txBody>
      </p:sp>
      <p:sp>
        <p:nvSpPr>
          <p:cNvPr id="48" name="TextBox 47">
            <a:extLst>
              <a:ext uri="{FF2B5EF4-FFF2-40B4-BE49-F238E27FC236}">
                <a16:creationId xmlns:a16="http://schemas.microsoft.com/office/drawing/2014/main" id="{4D851871-2C4D-0FCE-D9FF-A16B4914DDDC}"/>
              </a:ext>
            </a:extLst>
          </p:cNvPr>
          <p:cNvSpPr txBox="1"/>
          <p:nvPr/>
        </p:nvSpPr>
        <p:spPr>
          <a:xfrm>
            <a:off x="10423157" y="5932133"/>
            <a:ext cx="549472" cy="2308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900" b="1" u="none" strike="noStrike" kern="1200" cap="none" spc="0" normalizeH="0" baseline="0" noProof="0">
                <a:ln>
                  <a:noFill/>
                </a:ln>
                <a:solidFill>
                  <a:srgbClr val="C4C4CD"/>
                </a:solidFill>
                <a:effectLst/>
                <a:uLnTx/>
                <a:uFillTx/>
                <a:latin typeface="EYInterstate" panose="02000503020000020004" pitchFamily="2" charset="0"/>
              </a:rPr>
              <a:t>HIGH </a:t>
            </a:r>
          </a:p>
        </p:txBody>
      </p:sp>
      <p:sp>
        <p:nvSpPr>
          <p:cNvPr id="49" name="TextBox 48">
            <a:extLst>
              <a:ext uri="{FF2B5EF4-FFF2-40B4-BE49-F238E27FC236}">
                <a16:creationId xmlns:a16="http://schemas.microsoft.com/office/drawing/2014/main" id="{9A135081-2958-ED99-F911-B4EAF25D6A35}"/>
              </a:ext>
            </a:extLst>
          </p:cNvPr>
          <p:cNvSpPr txBox="1"/>
          <p:nvPr/>
        </p:nvSpPr>
        <p:spPr>
          <a:xfrm>
            <a:off x="1623399" y="5846408"/>
            <a:ext cx="549472" cy="230832"/>
          </a:xfrm>
          <a:prstGeom prst="rect">
            <a:avLst/>
          </a:prstGeom>
          <a:noFill/>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900" b="1" u="none" strike="noStrike" kern="1200" cap="none" spc="0" normalizeH="0" baseline="0" noProof="0">
                <a:ln>
                  <a:noFill/>
                </a:ln>
                <a:solidFill>
                  <a:srgbClr val="C4C4CD"/>
                </a:solidFill>
                <a:effectLst/>
                <a:uLnTx/>
                <a:uFillTx/>
                <a:latin typeface="EYInterstate" panose="02000503020000020004" pitchFamily="2" charset="0"/>
              </a:rPr>
              <a:t>LOW</a:t>
            </a:r>
          </a:p>
        </p:txBody>
      </p:sp>
      <p:sp>
        <p:nvSpPr>
          <p:cNvPr id="50" name="TextBox 49">
            <a:extLst>
              <a:ext uri="{FF2B5EF4-FFF2-40B4-BE49-F238E27FC236}">
                <a16:creationId xmlns:a16="http://schemas.microsoft.com/office/drawing/2014/main" id="{FE682125-6773-DB4F-6C6A-3C4E8D6643FE}"/>
              </a:ext>
            </a:extLst>
          </p:cNvPr>
          <p:cNvSpPr txBox="1"/>
          <p:nvPr/>
        </p:nvSpPr>
        <p:spPr>
          <a:xfrm>
            <a:off x="1391170" y="1871738"/>
            <a:ext cx="549472" cy="230832"/>
          </a:xfrm>
          <a:prstGeom prst="rect">
            <a:avLst/>
          </a:prstGeom>
          <a:noFill/>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900" b="1" u="none" strike="noStrike" kern="1200" cap="none" spc="0" normalizeH="0" baseline="0" noProof="0">
                <a:ln>
                  <a:noFill/>
                </a:ln>
                <a:solidFill>
                  <a:srgbClr val="C4C4CD"/>
                </a:solidFill>
                <a:effectLst/>
                <a:uLnTx/>
                <a:uFillTx/>
                <a:latin typeface="EYInterstate" panose="02000503020000020004" pitchFamily="2" charset="0"/>
              </a:rPr>
              <a:t>HIGH </a:t>
            </a:r>
          </a:p>
        </p:txBody>
      </p:sp>
      <p:sp>
        <p:nvSpPr>
          <p:cNvPr id="53" name="Text Placeholder 2">
            <a:extLst>
              <a:ext uri="{FF2B5EF4-FFF2-40B4-BE49-F238E27FC236}">
                <a16:creationId xmlns:a16="http://schemas.microsoft.com/office/drawing/2014/main" id="{B38702EC-2E29-93DA-84FC-62AE615450ED}"/>
              </a:ext>
            </a:extLst>
          </p:cNvPr>
          <p:cNvSpPr txBox="1">
            <a:spLocks/>
          </p:cNvSpPr>
          <p:nvPr/>
        </p:nvSpPr>
        <p:spPr>
          <a:xfrm>
            <a:off x="282850" y="238813"/>
            <a:ext cx="9006624" cy="377935"/>
          </a:xfrm>
          <a:prstGeom prst="rect">
            <a:avLst/>
          </a:prstGeom>
        </p:spPr>
        <p:txBody>
          <a:bodyPr/>
          <a:lstStyle>
            <a:lvl1pPr marL="251874" indent="-251874" algn="l" defTabSz="913943" rtl="0" eaLnBrk="1" latinLnBrk="0" hangingPunct="1">
              <a:spcBef>
                <a:spcPts val="0"/>
              </a:spcBef>
              <a:spcAft>
                <a:spcPts val="600"/>
              </a:spcAft>
              <a:buClr>
                <a:schemeClr val="tx2"/>
              </a:buClr>
              <a:buSzPct val="100000"/>
              <a:buFont typeface="Wingdings" pitchFamily="2" charset="2"/>
              <a:buChar char="§"/>
              <a:defRPr sz="1599" kern="1200">
                <a:solidFill>
                  <a:schemeClr val="bg1"/>
                </a:solidFill>
                <a:latin typeface="+mn-lt"/>
                <a:ea typeface="+mn-ea"/>
                <a:cs typeface="+mn-cs"/>
              </a:defRPr>
            </a:lvl1pPr>
            <a:lvl2pPr marL="503748" indent="-251874" algn="l" defTabSz="913943" rtl="0" eaLnBrk="1" latinLnBrk="0" hangingPunct="1">
              <a:spcBef>
                <a:spcPts val="0"/>
              </a:spcBef>
              <a:spcAft>
                <a:spcPts val="600"/>
              </a:spcAft>
              <a:buClr>
                <a:schemeClr val="tx2"/>
              </a:buClr>
              <a:buSzPct val="100000"/>
              <a:buFont typeface="Wingdings" pitchFamily="2" charset="2"/>
              <a:buChar char="§"/>
              <a:defRPr sz="1599" kern="1200">
                <a:solidFill>
                  <a:schemeClr val="bg1"/>
                </a:solidFill>
                <a:latin typeface="+mn-lt"/>
                <a:ea typeface="+mn-ea"/>
                <a:cs typeface="+mn-cs"/>
              </a:defRPr>
            </a:lvl2pPr>
            <a:lvl3pPr marL="755622" indent="-251874" algn="l" defTabSz="913943" rtl="0" eaLnBrk="1" latinLnBrk="0" hangingPunct="1">
              <a:spcBef>
                <a:spcPts val="0"/>
              </a:spcBef>
              <a:spcAft>
                <a:spcPts val="600"/>
              </a:spcAft>
              <a:buClr>
                <a:schemeClr val="tx2"/>
              </a:buClr>
              <a:buSzPct val="100000"/>
              <a:buFont typeface="Wingdings" pitchFamily="2" charset="2"/>
              <a:buChar char="§"/>
              <a:defRPr sz="1599" kern="1200">
                <a:solidFill>
                  <a:schemeClr val="bg1"/>
                </a:solidFill>
                <a:latin typeface="+mn-lt"/>
                <a:ea typeface="+mn-ea"/>
                <a:cs typeface="+mn-cs"/>
              </a:defRPr>
            </a:lvl3pPr>
            <a:lvl4pPr marL="1007496" indent="-251874" algn="l" defTabSz="913943" rtl="0" eaLnBrk="1" latinLnBrk="0" hangingPunct="1">
              <a:spcBef>
                <a:spcPts val="0"/>
              </a:spcBef>
              <a:spcAft>
                <a:spcPts val="600"/>
              </a:spcAft>
              <a:buClr>
                <a:schemeClr val="tx2"/>
              </a:buClr>
              <a:buSzPct val="100000"/>
              <a:buFont typeface="Wingdings" pitchFamily="2" charset="2"/>
              <a:buChar char="§"/>
              <a:defRPr sz="1599" kern="1200">
                <a:solidFill>
                  <a:schemeClr val="bg1"/>
                </a:solidFill>
                <a:latin typeface="+mn-lt"/>
                <a:ea typeface="+mn-ea"/>
                <a:cs typeface="+mn-cs"/>
              </a:defRPr>
            </a:lvl4pPr>
            <a:lvl5pPr marL="1259370" indent="-251874" algn="l" defTabSz="913943" rtl="0" eaLnBrk="1" latinLnBrk="0" hangingPunct="1">
              <a:spcBef>
                <a:spcPts val="0"/>
              </a:spcBef>
              <a:spcAft>
                <a:spcPts val="600"/>
              </a:spcAft>
              <a:buClr>
                <a:schemeClr val="tx2"/>
              </a:buClr>
              <a:buSzPct val="100000"/>
              <a:buFont typeface="Wingdings" pitchFamily="2" charset="2"/>
              <a:buChar char="§"/>
              <a:defRPr sz="1599" kern="1200">
                <a:solidFill>
                  <a:schemeClr val="bg1"/>
                </a:solidFill>
                <a:latin typeface="+mn-lt"/>
                <a:ea typeface="+mn-ea"/>
                <a:cs typeface="+mn-cs"/>
              </a:defRPr>
            </a:lvl5pPr>
            <a:lvl6pPr marL="1259370" indent="-251874" algn="l" defTabSz="913943" rtl="0" eaLnBrk="1" latinLnBrk="0" hangingPunct="1">
              <a:spcBef>
                <a:spcPts val="600"/>
              </a:spcBef>
              <a:spcAft>
                <a:spcPts val="600"/>
              </a:spcAft>
              <a:buClr>
                <a:schemeClr val="tx2"/>
              </a:buClr>
              <a:buFont typeface="Wingdings" pitchFamily="2" charset="2"/>
              <a:buChar char="§"/>
              <a:tabLst/>
              <a:defRPr sz="1599" kern="1200">
                <a:solidFill>
                  <a:schemeClr val="bg1"/>
                </a:solidFill>
                <a:latin typeface="+mn-lt"/>
                <a:ea typeface="+mn-ea"/>
                <a:cs typeface="+mn-cs"/>
              </a:defRPr>
            </a:lvl6pPr>
            <a:lvl7pPr marL="1259370" indent="-251874" algn="l" defTabSz="913943" rtl="0" eaLnBrk="1" latinLnBrk="0" hangingPunct="1">
              <a:spcBef>
                <a:spcPts val="600"/>
              </a:spcBef>
              <a:spcAft>
                <a:spcPts val="600"/>
              </a:spcAft>
              <a:buClr>
                <a:schemeClr val="tx2"/>
              </a:buClr>
              <a:buFont typeface="Wingdings" pitchFamily="2" charset="2"/>
              <a:buChar char="§"/>
              <a:tabLst/>
              <a:defRPr sz="1599" kern="1200">
                <a:solidFill>
                  <a:schemeClr val="bg1"/>
                </a:solidFill>
                <a:latin typeface="+mn-lt"/>
                <a:ea typeface="+mn-ea"/>
                <a:cs typeface="+mn-cs"/>
              </a:defRPr>
            </a:lvl7pPr>
            <a:lvl8pPr marL="1259370" indent="-251874" algn="l" defTabSz="913943" rtl="0" eaLnBrk="1" latinLnBrk="0" hangingPunct="1">
              <a:spcBef>
                <a:spcPts val="600"/>
              </a:spcBef>
              <a:spcAft>
                <a:spcPts val="600"/>
              </a:spcAft>
              <a:buClr>
                <a:schemeClr val="tx2"/>
              </a:buClr>
              <a:buFont typeface="Wingdings" pitchFamily="2" charset="2"/>
              <a:buChar char="§"/>
              <a:tabLst/>
              <a:defRPr sz="1599" kern="1200">
                <a:solidFill>
                  <a:schemeClr val="bg1"/>
                </a:solidFill>
                <a:latin typeface="+mn-lt"/>
                <a:ea typeface="+mn-ea"/>
                <a:cs typeface="+mn-cs"/>
              </a:defRPr>
            </a:lvl8pPr>
            <a:lvl9pPr marL="1259370" indent="-251874" algn="l" defTabSz="913943" rtl="0" eaLnBrk="1" latinLnBrk="0" hangingPunct="1">
              <a:spcBef>
                <a:spcPts val="600"/>
              </a:spcBef>
              <a:spcAft>
                <a:spcPts val="600"/>
              </a:spcAft>
              <a:buClr>
                <a:schemeClr val="tx2"/>
              </a:buClr>
              <a:buFont typeface="Wingdings" pitchFamily="2" charset="2"/>
              <a:buChar char="§"/>
              <a:tabLst/>
              <a:defRPr sz="1599" kern="1200">
                <a:solidFill>
                  <a:schemeClr val="bg1"/>
                </a:solidFill>
                <a:latin typeface="+mn-lt"/>
                <a:ea typeface="+mn-ea"/>
                <a:cs typeface="+mn-cs"/>
              </a:defRPr>
            </a:lvl9pPr>
          </a:lstStyle>
          <a:p>
            <a:pPr marL="0" indent="0" defTabSz="914400">
              <a:buClr>
                <a:srgbClr val="27ACAA"/>
              </a:buClr>
              <a:buSzPct val="70000"/>
              <a:buFontTx/>
              <a:buNone/>
              <a:defRPr/>
            </a:pPr>
            <a:r>
              <a:rPr lang="en-GB" sz="2000">
                <a:solidFill>
                  <a:prstClr val="white"/>
                </a:solidFill>
                <a:latin typeface="EYInterstate Light"/>
              </a:rPr>
              <a:t>Potential opportunities to deploy AI in public services</a:t>
            </a:r>
          </a:p>
        </p:txBody>
      </p:sp>
      <p:sp>
        <p:nvSpPr>
          <p:cNvPr id="51" name="TextBox 50">
            <a:extLst>
              <a:ext uri="{FF2B5EF4-FFF2-40B4-BE49-F238E27FC236}">
                <a16:creationId xmlns:a16="http://schemas.microsoft.com/office/drawing/2014/main" id="{18446884-C8BB-DC92-E689-4827C034F46B}"/>
              </a:ext>
            </a:extLst>
          </p:cNvPr>
          <p:cNvSpPr txBox="1"/>
          <p:nvPr/>
        </p:nvSpPr>
        <p:spPr>
          <a:xfrm>
            <a:off x="6197296" y="744653"/>
            <a:ext cx="1001339" cy="24622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00" b="1" u="none" strike="noStrike" kern="1200" cap="none" spc="0" normalizeH="0" baseline="0" noProof="0">
                <a:ln>
                  <a:noFill/>
                </a:ln>
                <a:solidFill>
                  <a:srgbClr val="C4C4CD"/>
                </a:solidFill>
                <a:effectLst/>
                <a:uLnTx/>
                <a:uFillTx/>
                <a:latin typeface="EYInterstate" panose="02000503020000020004" pitchFamily="2" charset="0"/>
              </a:rPr>
              <a:t>Categories: </a:t>
            </a:r>
          </a:p>
        </p:txBody>
      </p:sp>
      <p:grpSp>
        <p:nvGrpSpPr>
          <p:cNvPr id="52" name="Group 51">
            <a:extLst>
              <a:ext uri="{FF2B5EF4-FFF2-40B4-BE49-F238E27FC236}">
                <a16:creationId xmlns:a16="http://schemas.microsoft.com/office/drawing/2014/main" id="{2D5AE387-1C27-9C9B-F775-AB41614140E4}"/>
              </a:ext>
            </a:extLst>
          </p:cNvPr>
          <p:cNvGrpSpPr/>
          <p:nvPr/>
        </p:nvGrpSpPr>
        <p:grpSpPr>
          <a:xfrm>
            <a:off x="9061385" y="763889"/>
            <a:ext cx="1589226" cy="207749"/>
            <a:chOff x="11317405" y="3943086"/>
            <a:chExt cx="1589226" cy="207749"/>
          </a:xfrm>
        </p:grpSpPr>
        <p:sp>
          <p:nvSpPr>
            <p:cNvPr id="54" name="Oval 53">
              <a:extLst>
                <a:ext uri="{FF2B5EF4-FFF2-40B4-BE49-F238E27FC236}">
                  <a16:creationId xmlns:a16="http://schemas.microsoft.com/office/drawing/2014/main" id="{C0A619E8-1B55-6E00-358A-3BA020DC02B6}"/>
                </a:ext>
              </a:extLst>
            </p:cNvPr>
            <p:cNvSpPr/>
            <p:nvPr/>
          </p:nvSpPr>
          <p:spPr>
            <a:xfrm>
              <a:off x="11317405" y="3971861"/>
              <a:ext cx="150199" cy="150199"/>
            </a:xfrm>
            <a:prstGeom prst="ellipse">
              <a:avLst/>
            </a:prstGeom>
            <a:solidFill>
              <a:schemeClr val="accent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marL="0" marR="0" lvl="0" indent="0" algn="ctr" defTabSz="913943" rtl="0" eaLnBrk="1" fontAlgn="auto" latinLnBrk="0" hangingPunct="1">
                <a:lnSpc>
                  <a:spcPct val="100000"/>
                </a:lnSpc>
                <a:spcBef>
                  <a:spcPts val="0"/>
                </a:spcBef>
                <a:spcAft>
                  <a:spcPts val="0"/>
                </a:spcAft>
                <a:buClrTx/>
                <a:buSzTx/>
                <a:buFontTx/>
                <a:buNone/>
                <a:tabLst/>
                <a:defRPr/>
              </a:pPr>
              <a:endParaRPr kumimoji="0" lang="en-GB" sz="1199" u="none" strike="noStrike" kern="1200" cap="none" spc="0" normalizeH="0" baseline="0" noProof="0">
                <a:ln>
                  <a:noFill/>
                </a:ln>
                <a:solidFill>
                  <a:srgbClr val="C4C4CD"/>
                </a:solidFill>
                <a:effectLst/>
                <a:uLnTx/>
                <a:uFillTx/>
                <a:latin typeface="EYInterstate Light" panose="02000506000000020004" pitchFamily="2" charset="0"/>
              </a:endParaRPr>
            </a:p>
          </p:txBody>
        </p:sp>
        <p:sp>
          <p:nvSpPr>
            <p:cNvPr id="55" name="TextBox 54">
              <a:extLst>
                <a:ext uri="{FF2B5EF4-FFF2-40B4-BE49-F238E27FC236}">
                  <a16:creationId xmlns:a16="http://schemas.microsoft.com/office/drawing/2014/main" id="{575E0F43-6D86-82C3-5B2F-72DD385596FF}"/>
                </a:ext>
              </a:extLst>
            </p:cNvPr>
            <p:cNvSpPr txBox="1"/>
            <p:nvPr/>
          </p:nvSpPr>
          <p:spPr>
            <a:xfrm>
              <a:off x="11477369" y="3943086"/>
              <a:ext cx="1429262" cy="207749"/>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750" u="none" strike="noStrike" kern="1200" cap="none" spc="0" normalizeH="0" baseline="0" noProof="0">
                  <a:ln>
                    <a:noFill/>
                  </a:ln>
                  <a:solidFill>
                    <a:srgbClr val="C4C4CD"/>
                  </a:solidFill>
                  <a:effectLst/>
                  <a:uLnTx/>
                  <a:uFillTx/>
                  <a:latin typeface="EYInterstate Light" panose="02000506000000020004" pitchFamily="2" charset="0"/>
                </a:rPr>
                <a:t>Operations / Productivity</a:t>
              </a:r>
            </a:p>
          </p:txBody>
        </p:sp>
      </p:grpSp>
      <p:grpSp>
        <p:nvGrpSpPr>
          <p:cNvPr id="56" name="Group 55">
            <a:extLst>
              <a:ext uri="{FF2B5EF4-FFF2-40B4-BE49-F238E27FC236}">
                <a16:creationId xmlns:a16="http://schemas.microsoft.com/office/drawing/2014/main" id="{EBEA8C59-8C3A-8AE1-A0F8-88108003B8D8}"/>
              </a:ext>
            </a:extLst>
          </p:cNvPr>
          <p:cNvGrpSpPr/>
          <p:nvPr/>
        </p:nvGrpSpPr>
        <p:grpSpPr>
          <a:xfrm>
            <a:off x="10647426" y="763889"/>
            <a:ext cx="1514631" cy="207749"/>
            <a:chOff x="11317405" y="4234031"/>
            <a:chExt cx="1514631" cy="207749"/>
          </a:xfrm>
        </p:grpSpPr>
        <p:sp>
          <p:nvSpPr>
            <p:cNvPr id="57" name="Oval 56">
              <a:extLst>
                <a:ext uri="{FF2B5EF4-FFF2-40B4-BE49-F238E27FC236}">
                  <a16:creationId xmlns:a16="http://schemas.microsoft.com/office/drawing/2014/main" id="{B05E2CCD-AB10-330D-8FC4-94C61A3E335E}"/>
                </a:ext>
              </a:extLst>
            </p:cNvPr>
            <p:cNvSpPr/>
            <p:nvPr/>
          </p:nvSpPr>
          <p:spPr>
            <a:xfrm>
              <a:off x="11317405" y="4262806"/>
              <a:ext cx="150199" cy="150199"/>
            </a:xfrm>
            <a:prstGeom prst="ellipse">
              <a:avLst/>
            </a:prstGeom>
            <a:solidFill>
              <a:schemeClr val="accent6"/>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marL="0" marR="0" lvl="0" indent="0" algn="ctr" defTabSz="913943" rtl="0" eaLnBrk="1" fontAlgn="auto" latinLnBrk="0" hangingPunct="1">
                <a:lnSpc>
                  <a:spcPct val="100000"/>
                </a:lnSpc>
                <a:spcBef>
                  <a:spcPts val="0"/>
                </a:spcBef>
                <a:spcAft>
                  <a:spcPts val="0"/>
                </a:spcAft>
                <a:buClrTx/>
                <a:buSzTx/>
                <a:buFontTx/>
                <a:buNone/>
                <a:tabLst/>
                <a:defRPr/>
              </a:pPr>
              <a:endParaRPr kumimoji="0" lang="en-GB" sz="1199" u="none" strike="noStrike" kern="1200" cap="none" spc="0" normalizeH="0" baseline="0" noProof="0">
                <a:ln>
                  <a:noFill/>
                </a:ln>
                <a:solidFill>
                  <a:srgbClr val="C4C4CD"/>
                </a:solidFill>
                <a:effectLst/>
                <a:uLnTx/>
                <a:uFillTx/>
                <a:latin typeface="EYInterstate Light" panose="02000506000000020004" pitchFamily="2" charset="0"/>
              </a:endParaRPr>
            </a:p>
          </p:txBody>
        </p:sp>
        <p:sp>
          <p:nvSpPr>
            <p:cNvPr id="58" name="TextBox 57">
              <a:extLst>
                <a:ext uri="{FF2B5EF4-FFF2-40B4-BE49-F238E27FC236}">
                  <a16:creationId xmlns:a16="http://schemas.microsoft.com/office/drawing/2014/main" id="{67085350-8CDB-7623-E9B6-109A12B91168}"/>
                </a:ext>
              </a:extLst>
            </p:cNvPr>
            <p:cNvSpPr txBox="1"/>
            <p:nvPr/>
          </p:nvSpPr>
          <p:spPr>
            <a:xfrm>
              <a:off x="11477369" y="4234031"/>
              <a:ext cx="1354667" cy="207749"/>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750" u="none" strike="noStrike" kern="1200" cap="none" spc="0" normalizeH="0" baseline="0" noProof="0">
                  <a:ln>
                    <a:noFill/>
                  </a:ln>
                  <a:solidFill>
                    <a:srgbClr val="C4C4CD"/>
                  </a:solidFill>
                  <a:effectLst/>
                  <a:uLnTx/>
                  <a:uFillTx/>
                  <a:latin typeface="EYInterstate Light" panose="02000506000000020004" pitchFamily="2" charset="0"/>
                </a:rPr>
                <a:t>Risk / Fraud reduction</a:t>
              </a:r>
            </a:p>
          </p:txBody>
        </p:sp>
      </p:grpSp>
      <p:grpSp>
        <p:nvGrpSpPr>
          <p:cNvPr id="59" name="Group 58">
            <a:extLst>
              <a:ext uri="{FF2B5EF4-FFF2-40B4-BE49-F238E27FC236}">
                <a16:creationId xmlns:a16="http://schemas.microsoft.com/office/drawing/2014/main" id="{E8A45CBA-E006-95F8-7E4A-93E14B18D796}"/>
              </a:ext>
            </a:extLst>
          </p:cNvPr>
          <p:cNvGrpSpPr/>
          <p:nvPr/>
        </p:nvGrpSpPr>
        <p:grpSpPr>
          <a:xfrm>
            <a:off x="7275576" y="763889"/>
            <a:ext cx="1788994" cy="207749"/>
            <a:chOff x="11317405" y="3686776"/>
            <a:chExt cx="1788994" cy="207749"/>
          </a:xfrm>
        </p:grpSpPr>
        <p:sp>
          <p:nvSpPr>
            <p:cNvPr id="60" name="Oval 59">
              <a:extLst>
                <a:ext uri="{FF2B5EF4-FFF2-40B4-BE49-F238E27FC236}">
                  <a16:creationId xmlns:a16="http://schemas.microsoft.com/office/drawing/2014/main" id="{FA36863A-2AA2-EB0B-21DA-AB5D3004B2F2}"/>
                </a:ext>
              </a:extLst>
            </p:cNvPr>
            <p:cNvSpPr/>
            <p:nvPr/>
          </p:nvSpPr>
          <p:spPr>
            <a:xfrm>
              <a:off x="11317405" y="3715551"/>
              <a:ext cx="150199" cy="150199"/>
            </a:xfrm>
            <a:prstGeom prst="ellipse">
              <a:avLst/>
            </a:prstGeom>
            <a:solidFill>
              <a:schemeClr val="accent3"/>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marL="0" marR="0" lvl="0" indent="0" algn="ctr" defTabSz="913943" rtl="0" eaLnBrk="1" fontAlgn="auto" latinLnBrk="0" hangingPunct="1">
                <a:lnSpc>
                  <a:spcPct val="100000"/>
                </a:lnSpc>
                <a:spcBef>
                  <a:spcPts val="0"/>
                </a:spcBef>
                <a:spcAft>
                  <a:spcPts val="0"/>
                </a:spcAft>
                <a:buClrTx/>
                <a:buSzTx/>
                <a:buFontTx/>
                <a:buNone/>
                <a:tabLst/>
                <a:defRPr/>
              </a:pPr>
              <a:endParaRPr kumimoji="0" lang="en-GB" sz="1199" u="none" strike="noStrike" kern="1200" cap="none" spc="0" normalizeH="0" baseline="0" noProof="0">
                <a:ln>
                  <a:noFill/>
                </a:ln>
                <a:solidFill>
                  <a:srgbClr val="C4C4CD"/>
                </a:solidFill>
                <a:effectLst/>
                <a:uLnTx/>
                <a:uFillTx/>
                <a:latin typeface="EYInterstate Light" panose="02000506000000020004" pitchFamily="2" charset="0"/>
              </a:endParaRPr>
            </a:p>
          </p:txBody>
        </p:sp>
        <p:sp>
          <p:nvSpPr>
            <p:cNvPr id="61" name="TextBox 60">
              <a:extLst>
                <a:ext uri="{FF2B5EF4-FFF2-40B4-BE49-F238E27FC236}">
                  <a16:creationId xmlns:a16="http://schemas.microsoft.com/office/drawing/2014/main" id="{6475E81D-04C7-46C0-5594-BB17EC2063A4}"/>
                </a:ext>
              </a:extLst>
            </p:cNvPr>
            <p:cNvSpPr txBox="1"/>
            <p:nvPr/>
          </p:nvSpPr>
          <p:spPr>
            <a:xfrm>
              <a:off x="11477368" y="3686776"/>
              <a:ext cx="1629031" cy="207749"/>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750" u="none" strike="noStrike" kern="1200" cap="none" spc="0" normalizeH="0" baseline="0" noProof="0">
                  <a:ln>
                    <a:noFill/>
                  </a:ln>
                  <a:solidFill>
                    <a:srgbClr val="C4C4CD"/>
                  </a:solidFill>
                  <a:effectLst/>
                  <a:uLnTx/>
                  <a:uFillTx/>
                  <a:latin typeface="EYInterstate Light" panose="02000506000000020004" pitchFamily="2" charset="0"/>
                </a:rPr>
                <a:t>Policy design and Development</a:t>
              </a:r>
            </a:p>
          </p:txBody>
        </p:sp>
      </p:grpSp>
      <p:grpSp>
        <p:nvGrpSpPr>
          <p:cNvPr id="62" name="Group 61">
            <a:extLst>
              <a:ext uri="{FF2B5EF4-FFF2-40B4-BE49-F238E27FC236}">
                <a16:creationId xmlns:a16="http://schemas.microsoft.com/office/drawing/2014/main" id="{708F6C33-9883-7087-5523-0ED069C54FE3}"/>
              </a:ext>
            </a:extLst>
          </p:cNvPr>
          <p:cNvGrpSpPr/>
          <p:nvPr/>
        </p:nvGrpSpPr>
        <p:grpSpPr>
          <a:xfrm>
            <a:off x="6197295" y="1107335"/>
            <a:ext cx="3779660" cy="382446"/>
            <a:chOff x="5416877" y="868719"/>
            <a:chExt cx="3779660" cy="382446"/>
          </a:xfrm>
        </p:grpSpPr>
        <p:sp>
          <p:nvSpPr>
            <p:cNvPr id="63" name="TextBox 62">
              <a:extLst>
                <a:ext uri="{FF2B5EF4-FFF2-40B4-BE49-F238E27FC236}">
                  <a16:creationId xmlns:a16="http://schemas.microsoft.com/office/drawing/2014/main" id="{9980780D-544E-C5F6-EBF7-BD3713CD619D}"/>
                </a:ext>
              </a:extLst>
            </p:cNvPr>
            <p:cNvSpPr txBox="1"/>
            <p:nvPr/>
          </p:nvSpPr>
          <p:spPr>
            <a:xfrm>
              <a:off x="5416877" y="936832"/>
              <a:ext cx="1123259" cy="24622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00" b="1" u="none" strike="noStrike" kern="1200" cap="none" spc="0" normalizeH="0" baseline="0" noProof="0">
                  <a:ln>
                    <a:noFill/>
                  </a:ln>
                  <a:solidFill>
                    <a:srgbClr val="C4C4CD"/>
                  </a:solidFill>
                  <a:effectLst/>
                  <a:uLnTx/>
                  <a:uFillTx/>
                  <a:latin typeface="EYInterstate" panose="02000503020000020004" pitchFamily="2" charset="0"/>
                </a:rPr>
                <a:t>Level of risk: </a:t>
              </a:r>
            </a:p>
          </p:txBody>
        </p:sp>
        <p:sp>
          <p:nvSpPr>
            <p:cNvPr id="64" name="Oval 63">
              <a:extLst>
                <a:ext uri="{FF2B5EF4-FFF2-40B4-BE49-F238E27FC236}">
                  <a16:creationId xmlns:a16="http://schemas.microsoft.com/office/drawing/2014/main" id="{0565A155-9A66-7F62-BF69-31501701B0E2}"/>
                </a:ext>
              </a:extLst>
            </p:cNvPr>
            <p:cNvSpPr/>
            <p:nvPr/>
          </p:nvSpPr>
          <p:spPr>
            <a:xfrm>
              <a:off x="8183609" y="868719"/>
              <a:ext cx="382446" cy="382446"/>
            </a:xfrm>
            <a:prstGeom prst="ellipse">
              <a:avLst/>
            </a:prstGeom>
            <a:solidFill>
              <a:srgbClr val="747480"/>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marL="0" marR="0" lvl="0" indent="0" algn="ctr" defTabSz="913943" rtl="0" eaLnBrk="1" fontAlgn="auto" latinLnBrk="0" hangingPunct="1">
                <a:lnSpc>
                  <a:spcPct val="100000"/>
                </a:lnSpc>
                <a:spcBef>
                  <a:spcPts val="0"/>
                </a:spcBef>
                <a:spcAft>
                  <a:spcPts val="0"/>
                </a:spcAft>
                <a:buClrTx/>
                <a:buSzTx/>
                <a:buFontTx/>
                <a:buNone/>
                <a:tabLst/>
                <a:defRPr/>
              </a:pPr>
              <a:endParaRPr kumimoji="0" lang="en-GB" sz="1199" b="0" i="0" u="none" strike="noStrike" kern="1200" cap="none" spc="0" normalizeH="0" baseline="0" noProof="0">
                <a:ln>
                  <a:noFill/>
                </a:ln>
                <a:solidFill>
                  <a:srgbClr val="2E2E38"/>
                </a:solidFill>
                <a:effectLst/>
                <a:uLnTx/>
                <a:uFillTx/>
                <a:latin typeface="EYInterstate Light"/>
                <a:ea typeface="+mn-ea"/>
                <a:cs typeface="+mn-cs"/>
              </a:endParaRPr>
            </a:p>
          </p:txBody>
        </p:sp>
        <p:sp>
          <p:nvSpPr>
            <p:cNvPr id="65" name="TextBox 64">
              <a:extLst>
                <a:ext uri="{FF2B5EF4-FFF2-40B4-BE49-F238E27FC236}">
                  <a16:creationId xmlns:a16="http://schemas.microsoft.com/office/drawing/2014/main" id="{26BACB8E-E6E1-EBFD-5907-06200C47F81B}"/>
                </a:ext>
              </a:extLst>
            </p:cNvPr>
            <p:cNvSpPr txBox="1"/>
            <p:nvPr/>
          </p:nvSpPr>
          <p:spPr>
            <a:xfrm>
              <a:off x="6836484" y="952220"/>
              <a:ext cx="618709" cy="21544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750" b="0" i="0" u="none" strike="noStrike" kern="1200" cap="none" spc="0" normalizeH="0" baseline="0" noProof="0">
                  <a:ln>
                    <a:noFill/>
                  </a:ln>
                  <a:solidFill>
                    <a:srgbClr val="C4C4CD"/>
                  </a:solidFill>
                  <a:effectLst/>
                  <a:uLnTx/>
                  <a:uFillTx/>
                  <a:latin typeface="EYInterstate Light"/>
                  <a:ea typeface="+mn-ea"/>
                  <a:cs typeface="+mn-cs"/>
                </a:rPr>
                <a:t>Low risk</a:t>
              </a:r>
            </a:p>
          </p:txBody>
        </p:sp>
        <p:sp>
          <p:nvSpPr>
            <p:cNvPr id="66" name="TextBox 65">
              <a:extLst>
                <a:ext uri="{FF2B5EF4-FFF2-40B4-BE49-F238E27FC236}">
                  <a16:creationId xmlns:a16="http://schemas.microsoft.com/office/drawing/2014/main" id="{49F29EB7-0CB8-EF64-67CF-1D045B4D5DCC}"/>
                </a:ext>
              </a:extLst>
            </p:cNvPr>
            <p:cNvSpPr txBox="1"/>
            <p:nvPr/>
          </p:nvSpPr>
          <p:spPr>
            <a:xfrm>
              <a:off x="8577828" y="952220"/>
              <a:ext cx="618709" cy="21544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750" b="0" i="0" u="none" strike="noStrike" kern="1200" cap="none" spc="0" normalizeH="0" baseline="0" noProof="0">
                  <a:ln>
                    <a:noFill/>
                  </a:ln>
                  <a:solidFill>
                    <a:srgbClr val="C4C4CD"/>
                  </a:solidFill>
                  <a:effectLst/>
                  <a:uLnTx/>
                  <a:uFillTx/>
                  <a:latin typeface="EYInterstate Light"/>
                  <a:ea typeface="+mn-ea"/>
                  <a:cs typeface="+mn-cs"/>
                </a:rPr>
                <a:t>High risk</a:t>
              </a:r>
            </a:p>
          </p:txBody>
        </p:sp>
        <p:sp>
          <p:nvSpPr>
            <p:cNvPr id="67" name="Oval 66">
              <a:extLst>
                <a:ext uri="{FF2B5EF4-FFF2-40B4-BE49-F238E27FC236}">
                  <a16:creationId xmlns:a16="http://schemas.microsoft.com/office/drawing/2014/main" id="{A2AF3509-88F1-22F3-4B4D-699414C684F6}"/>
                </a:ext>
              </a:extLst>
            </p:cNvPr>
            <p:cNvSpPr/>
            <p:nvPr/>
          </p:nvSpPr>
          <p:spPr>
            <a:xfrm>
              <a:off x="6617363" y="953763"/>
              <a:ext cx="212359" cy="212359"/>
            </a:xfrm>
            <a:prstGeom prst="ellipse">
              <a:avLst/>
            </a:prstGeom>
            <a:solidFill>
              <a:srgbClr val="747480"/>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defTabSz="913943"/>
              <a:endParaRPr lang="en-GB" sz="1199">
                <a:solidFill>
                  <a:srgbClr val="2E2E38"/>
                </a:solidFill>
                <a:latin typeface="EYInterstate Light"/>
              </a:endParaRPr>
            </a:p>
          </p:txBody>
        </p:sp>
        <p:cxnSp>
          <p:nvCxnSpPr>
            <p:cNvPr id="68" name="Straight Arrow Connector 67">
              <a:extLst>
                <a:ext uri="{FF2B5EF4-FFF2-40B4-BE49-F238E27FC236}">
                  <a16:creationId xmlns:a16="http://schemas.microsoft.com/office/drawing/2014/main" id="{0707B202-306C-43F2-486A-63A70C0B706E}"/>
                </a:ext>
              </a:extLst>
            </p:cNvPr>
            <p:cNvCxnSpPr>
              <a:cxnSpLocks/>
            </p:cNvCxnSpPr>
            <p:nvPr/>
          </p:nvCxnSpPr>
          <p:spPr>
            <a:xfrm>
              <a:off x="7372449" y="1059942"/>
              <a:ext cx="697824" cy="0"/>
            </a:xfrm>
            <a:prstGeom prst="straightConnector1">
              <a:avLst/>
            </a:prstGeom>
            <a:ln w="9525">
              <a:solidFill>
                <a:srgbClr val="747480"/>
              </a:solidFill>
              <a:prstDash val="solid"/>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75109428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14BF9A0D-7C47-3586-525C-24A564B7D754}"/>
              </a:ext>
            </a:extLst>
          </p:cNvPr>
          <p:cNvSpPr>
            <a:spLocks noGrp="1"/>
          </p:cNvSpPr>
          <p:nvPr>
            <p:ph type="dt" sz="half" idx="10"/>
          </p:nvPr>
        </p:nvSpPr>
        <p:spPr/>
        <p:txBody>
          <a:bodyPr/>
          <a:lstStyle/>
          <a:p>
            <a:fld id="{ABA2590A-78EC-D34C-94DB-423B33ADAD62}" type="datetime4">
              <a:rPr lang="en-GB" smtClean="0"/>
              <a:t>17 December 2024</a:t>
            </a:fld>
            <a:endParaRPr lang="en-US"/>
          </a:p>
        </p:txBody>
      </p:sp>
      <p:sp>
        <p:nvSpPr>
          <p:cNvPr id="5" name="Slide Number Placeholder 4">
            <a:extLst>
              <a:ext uri="{FF2B5EF4-FFF2-40B4-BE49-F238E27FC236}">
                <a16:creationId xmlns:a16="http://schemas.microsoft.com/office/drawing/2014/main" id="{AECB8312-B589-F793-F61D-78BC8BD5BB2B}"/>
              </a:ext>
            </a:extLst>
          </p:cNvPr>
          <p:cNvSpPr>
            <a:spLocks noGrp="1"/>
          </p:cNvSpPr>
          <p:nvPr>
            <p:ph type="sldNum" sz="quarter" idx="12"/>
          </p:nvPr>
        </p:nvSpPr>
        <p:spPr/>
        <p:txBody>
          <a:bodyPr/>
          <a:lstStyle/>
          <a:p>
            <a:fld id="{F1BC30E3-FFE5-4B91-AA19-87A149EBB9EE}" type="slidenum">
              <a:rPr lang="en-GB" smtClean="0"/>
              <a:pPr/>
              <a:t>13</a:t>
            </a:fld>
            <a:endParaRPr lang="en-GB"/>
          </a:p>
        </p:txBody>
      </p:sp>
      <p:sp>
        <p:nvSpPr>
          <p:cNvPr id="55" name="Text Placeholder 2">
            <a:extLst>
              <a:ext uri="{FF2B5EF4-FFF2-40B4-BE49-F238E27FC236}">
                <a16:creationId xmlns:a16="http://schemas.microsoft.com/office/drawing/2014/main" id="{AC0BA67A-705C-3B02-D7EF-02DF934BB05D}"/>
              </a:ext>
            </a:extLst>
          </p:cNvPr>
          <p:cNvSpPr txBox="1">
            <a:spLocks/>
          </p:cNvSpPr>
          <p:nvPr/>
        </p:nvSpPr>
        <p:spPr>
          <a:xfrm>
            <a:off x="282850" y="185736"/>
            <a:ext cx="9006624" cy="377935"/>
          </a:xfrm>
          <a:prstGeom prst="rect">
            <a:avLst/>
          </a:prstGeom>
        </p:spPr>
        <p:txBody>
          <a:bodyPr/>
          <a:lstStyle>
            <a:lvl1pPr marL="251874" indent="-251874" algn="l" defTabSz="913943" rtl="0" eaLnBrk="1" latinLnBrk="0" hangingPunct="1">
              <a:spcBef>
                <a:spcPts val="0"/>
              </a:spcBef>
              <a:spcAft>
                <a:spcPts val="600"/>
              </a:spcAft>
              <a:buClr>
                <a:schemeClr val="tx2"/>
              </a:buClr>
              <a:buSzPct val="100000"/>
              <a:buFont typeface="Wingdings" pitchFamily="2" charset="2"/>
              <a:buChar char="§"/>
              <a:defRPr sz="1599" kern="1200">
                <a:solidFill>
                  <a:schemeClr val="bg1"/>
                </a:solidFill>
                <a:latin typeface="+mn-lt"/>
                <a:ea typeface="+mn-ea"/>
                <a:cs typeface="+mn-cs"/>
              </a:defRPr>
            </a:lvl1pPr>
            <a:lvl2pPr marL="503748" indent="-251874" algn="l" defTabSz="913943" rtl="0" eaLnBrk="1" latinLnBrk="0" hangingPunct="1">
              <a:spcBef>
                <a:spcPts val="0"/>
              </a:spcBef>
              <a:spcAft>
                <a:spcPts val="600"/>
              </a:spcAft>
              <a:buClr>
                <a:schemeClr val="tx2"/>
              </a:buClr>
              <a:buSzPct val="100000"/>
              <a:buFont typeface="Wingdings" pitchFamily="2" charset="2"/>
              <a:buChar char="§"/>
              <a:defRPr sz="1599" kern="1200">
                <a:solidFill>
                  <a:schemeClr val="bg1"/>
                </a:solidFill>
                <a:latin typeface="+mn-lt"/>
                <a:ea typeface="+mn-ea"/>
                <a:cs typeface="+mn-cs"/>
              </a:defRPr>
            </a:lvl2pPr>
            <a:lvl3pPr marL="755622" indent="-251874" algn="l" defTabSz="913943" rtl="0" eaLnBrk="1" latinLnBrk="0" hangingPunct="1">
              <a:spcBef>
                <a:spcPts val="0"/>
              </a:spcBef>
              <a:spcAft>
                <a:spcPts val="600"/>
              </a:spcAft>
              <a:buClr>
                <a:schemeClr val="tx2"/>
              </a:buClr>
              <a:buSzPct val="100000"/>
              <a:buFont typeface="Wingdings" pitchFamily="2" charset="2"/>
              <a:buChar char="§"/>
              <a:defRPr sz="1599" kern="1200">
                <a:solidFill>
                  <a:schemeClr val="bg1"/>
                </a:solidFill>
                <a:latin typeface="+mn-lt"/>
                <a:ea typeface="+mn-ea"/>
                <a:cs typeface="+mn-cs"/>
              </a:defRPr>
            </a:lvl3pPr>
            <a:lvl4pPr marL="1007496" indent="-251874" algn="l" defTabSz="913943" rtl="0" eaLnBrk="1" latinLnBrk="0" hangingPunct="1">
              <a:spcBef>
                <a:spcPts val="0"/>
              </a:spcBef>
              <a:spcAft>
                <a:spcPts val="600"/>
              </a:spcAft>
              <a:buClr>
                <a:schemeClr val="tx2"/>
              </a:buClr>
              <a:buSzPct val="100000"/>
              <a:buFont typeface="Wingdings" pitchFamily="2" charset="2"/>
              <a:buChar char="§"/>
              <a:defRPr sz="1599" kern="1200">
                <a:solidFill>
                  <a:schemeClr val="bg1"/>
                </a:solidFill>
                <a:latin typeface="+mn-lt"/>
                <a:ea typeface="+mn-ea"/>
                <a:cs typeface="+mn-cs"/>
              </a:defRPr>
            </a:lvl4pPr>
            <a:lvl5pPr marL="1259370" indent="-251874" algn="l" defTabSz="913943" rtl="0" eaLnBrk="1" latinLnBrk="0" hangingPunct="1">
              <a:spcBef>
                <a:spcPts val="0"/>
              </a:spcBef>
              <a:spcAft>
                <a:spcPts val="600"/>
              </a:spcAft>
              <a:buClr>
                <a:schemeClr val="tx2"/>
              </a:buClr>
              <a:buSzPct val="100000"/>
              <a:buFont typeface="Wingdings" pitchFamily="2" charset="2"/>
              <a:buChar char="§"/>
              <a:defRPr sz="1599" kern="1200">
                <a:solidFill>
                  <a:schemeClr val="bg1"/>
                </a:solidFill>
                <a:latin typeface="+mn-lt"/>
                <a:ea typeface="+mn-ea"/>
                <a:cs typeface="+mn-cs"/>
              </a:defRPr>
            </a:lvl5pPr>
            <a:lvl6pPr marL="1259370" indent="-251874" algn="l" defTabSz="913943" rtl="0" eaLnBrk="1" latinLnBrk="0" hangingPunct="1">
              <a:spcBef>
                <a:spcPts val="600"/>
              </a:spcBef>
              <a:spcAft>
                <a:spcPts val="600"/>
              </a:spcAft>
              <a:buClr>
                <a:schemeClr val="tx2"/>
              </a:buClr>
              <a:buFont typeface="Wingdings" pitchFamily="2" charset="2"/>
              <a:buChar char="§"/>
              <a:tabLst/>
              <a:defRPr sz="1599" kern="1200">
                <a:solidFill>
                  <a:schemeClr val="bg1"/>
                </a:solidFill>
                <a:latin typeface="+mn-lt"/>
                <a:ea typeface="+mn-ea"/>
                <a:cs typeface="+mn-cs"/>
              </a:defRPr>
            </a:lvl6pPr>
            <a:lvl7pPr marL="1259370" indent="-251874" algn="l" defTabSz="913943" rtl="0" eaLnBrk="1" latinLnBrk="0" hangingPunct="1">
              <a:spcBef>
                <a:spcPts val="600"/>
              </a:spcBef>
              <a:spcAft>
                <a:spcPts val="600"/>
              </a:spcAft>
              <a:buClr>
                <a:schemeClr val="tx2"/>
              </a:buClr>
              <a:buFont typeface="Wingdings" pitchFamily="2" charset="2"/>
              <a:buChar char="§"/>
              <a:tabLst/>
              <a:defRPr sz="1599" kern="1200">
                <a:solidFill>
                  <a:schemeClr val="bg1"/>
                </a:solidFill>
                <a:latin typeface="+mn-lt"/>
                <a:ea typeface="+mn-ea"/>
                <a:cs typeface="+mn-cs"/>
              </a:defRPr>
            </a:lvl7pPr>
            <a:lvl8pPr marL="1259370" indent="-251874" algn="l" defTabSz="913943" rtl="0" eaLnBrk="1" latinLnBrk="0" hangingPunct="1">
              <a:spcBef>
                <a:spcPts val="600"/>
              </a:spcBef>
              <a:spcAft>
                <a:spcPts val="600"/>
              </a:spcAft>
              <a:buClr>
                <a:schemeClr val="tx2"/>
              </a:buClr>
              <a:buFont typeface="Wingdings" pitchFamily="2" charset="2"/>
              <a:buChar char="§"/>
              <a:tabLst/>
              <a:defRPr sz="1599" kern="1200">
                <a:solidFill>
                  <a:schemeClr val="bg1"/>
                </a:solidFill>
                <a:latin typeface="+mn-lt"/>
                <a:ea typeface="+mn-ea"/>
                <a:cs typeface="+mn-cs"/>
              </a:defRPr>
            </a:lvl8pPr>
            <a:lvl9pPr marL="1259370" indent="-251874" algn="l" defTabSz="913943" rtl="0" eaLnBrk="1" latinLnBrk="0" hangingPunct="1">
              <a:spcBef>
                <a:spcPts val="600"/>
              </a:spcBef>
              <a:spcAft>
                <a:spcPts val="600"/>
              </a:spcAft>
              <a:buClr>
                <a:schemeClr val="tx2"/>
              </a:buClr>
              <a:buFont typeface="Wingdings" pitchFamily="2" charset="2"/>
              <a:buChar char="§"/>
              <a:tabLst/>
              <a:defRPr sz="1599" kern="1200">
                <a:solidFill>
                  <a:schemeClr val="bg1"/>
                </a:solidFill>
                <a:latin typeface="+mn-lt"/>
                <a:ea typeface="+mn-ea"/>
                <a:cs typeface="+mn-cs"/>
              </a:defRPr>
            </a:lvl9pPr>
          </a:lstStyle>
          <a:p>
            <a:pPr marL="0" indent="0" defTabSz="914400">
              <a:buClr>
                <a:srgbClr val="27ACAA"/>
              </a:buClr>
              <a:buSzPct val="70000"/>
              <a:buFontTx/>
              <a:buNone/>
              <a:defRPr/>
            </a:pPr>
            <a:r>
              <a:rPr lang="en-GB" sz="2000">
                <a:solidFill>
                  <a:prstClr val="white"/>
                </a:solidFill>
                <a:latin typeface="EYInterstate Light"/>
              </a:rPr>
              <a:t>How can you best take advantage of AI in the future</a:t>
            </a:r>
            <a:r>
              <a:rPr lang="en-US" sz="2000">
                <a:solidFill>
                  <a:prstClr val="white"/>
                </a:solidFill>
                <a:latin typeface="EYInterstate Light"/>
              </a:rPr>
              <a:t>?</a:t>
            </a:r>
          </a:p>
        </p:txBody>
      </p:sp>
      <p:grpSp>
        <p:nvGrpSpPr>
          <p:cNvPr id="2" name="Group 1">
            <a:extLst>
              <a:ext uri="{FF2B5EF4-FFF2-40B4-BE49-F238E27FC236}">
                <a16:creationId xmlns:a16="http://schemas.microsoft.com/office/drawing/2014/main" id="{EB519482-97D0-F719-805D-5F92450636CC}"/>
              </a:ext>
            </a:extLst>
          </p:cNvPr>
          <p:cNvGrpSpPr/>
          <p:nvPr/>
        </p:nvGrpSpPr>
        <p:grpSpPr>
          <a:xfrm>
            <a:off x="469900" y="1454046"/>
            <a:ext cx="10756900" cy="3105254"/>
            <a:chOff x="469900" y="1798820"/>
            <a:chExt cx="10756900" cy="2760480"/>
          </a:xfrm>
        </p:grpSpPr>
        <p:sp>
          <p:nvSpPr>
            <p:cNvPr id="4" name="Rectangle 3">
              <a:extLst>
                <a:ext uri="{FF2B5EF4-FFF2-40B4-BE49-F238E27FC236}">
                  <a16:creationId xmlns:a16="http://schemas.microsoft.com/office/drawing/2014/main" id="{9DED62F2-0CBB-1FAE-D07D-825403F66E45}"/>
                </a:ext>
              </a:extLst>
            </p:cNvPr>
            <p:cNvSpPr/>
            <p:nvPr/>
          </p:nvSpPr>
          <p:spPr>
            <a:xfrm>
              <a:off x="469900" y="1798820"/>
              <a:ext cx="10756900" cy="2760480"/>
            </a:xfrm>
            <a:prstGeom prst="rect">
              <a:avLst/>
            </a:prstGeom>
            <a:solidFill>
              <a:srgbClr val="747480">
                <a:alpha val="20000"/>
              </a:srgb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2E2E38"/>
                  </a:solidFill>
                  <a:effectLst/>
                  <a:uLnTx/>
                  <a:uFillTx/>
                  <a:latin typeface="EYInterstate Light"/>
                  <a:ea typeface="+mn-ea"/>
                  <a:cs typeface="+mn-cs"/>
                </a:rPr>
                <a:t>`</a:t>
              </a:r>
            </a:p>
          </p:txBody>
        </p:sp>
        <p:sp>
          <p:nvSpPr>
            <p:cNvPr id="7" name="Rectangle 6">
              <a:extLst>
                <a:ext uri="{FF2B5EF4-FFF2-40B4-BE49-F238E27FC236}">
                  <a16:creationId xmlns:a16="http://schemas.microsoft.com/office/drawing/2014/main" id="{0880B8F1-7EC2-AD08-C918-D6D27DB991B4}"/>
                </a:ext>
              </a:extLst>
            </p:cNvPr>
            <p:cNvSpPr/>
            <p:nvPr/>
          </p:nvSpPr>
          <p:spPr>
            <a:xfrm>
              <a:off x="4027045" y="1798820"/>
              <a:ext cx="3642610" cy="2760480"/>
            </a:xfrm>
            <a:prstGeom prst="rect">
              <a:avLst/>
            </a:prstGeom>
            <a:solidFill>
              <a:srgbClr val="747480">
                <a:alpha val="20000"/>
              </a:srgb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2E2E38"/>
                  </a:solidFill>
                  <a:effectLst/>
                  <a:uLnTx/>
                  <a:uFillTx/>
                  <a:latin typeface="EYInterstate Light"/>
                  <a:ea typeface="+mn-ea"/>
                  <a:cs typeface="+mn-cs"/>
                </a:rPr>
                <a:t>`</a:t>
              </a:r>
            </a:p>
          </p:txBody>
        </p:sp>
      </p:grpSp>
      <p:sp>
        <p:nvSpPr>
          <p:cNvPr id="9" name="TextBox 8">
            <a:extLst>
              <a:ext uri="{FF2B5EF4-FFF2-40B4-BE49-F238E27FC236}">
                <a16:creationId xmlns:a16="http://schemas.microsoft.com/office/drawing/2014/main" id="{1CB88F37-CFFA-B18F-1150-F0277F5E6463}"/>
              </a:ext>
            </a:extLst>
          </p:cNvPr>
          <p:cNvSpPr txBox="1"/>
          <p:nvPr/>
        </p:nvSpPr>
        <p:spPr>
          <a:xfrm>
            <a:off x="1185423" y="1870022"/>
            <a:ext cx="1444306" cy="184666"/>
          </a:xfrm>
          <a:prstGeom prst="rect">
            <a:avLst/>
          </a:prstGeom>
          <a:noFill/>
          <a:ln w="12700" cap="sq">
            <a:noFill/>
            <a:miter lim="800000"/>
          </a:ln>
        </p:spPr>
        <p:txBody>
          <a:bodyPr wrap="none" lIns="0" tIns="0" rIns="0" bIns="0" rtlCol="0">
            <a:spAutoFit/>
          </a:bodyPr>
          <a:lstStyle/>
          <a:p>
            <a:pPr marL="0" marR="0" lvl="0" indent="0" algn="l" defTabSz="685434" rtl="0" eaLnBrk="1" fontAlgn="auto" latinLnBrk="0" hangingPunct="1">
              <a:lnSpc>
                <a:spcPct val="100000"/>
              </a:lnSpc>
              <a:spcBef>
                <a:spcPts val="0"/>
              </a:spcBef>
              <a:spcAft>
                <a:spcPts val="600"/>
              </a:spcAft>
              <a:buClr>
                <a:srgbClr val="FFE600"/>
              </a:buClr>
              <a:buSzPct val="80000"/>
              <a:buFontTx/>
              <a:buNone/>
              <a:tabLst/>
              <a:defRPr/>
            </a:pPr>
            <a:r>
              <a:rPr kumimoji="0" lang="en-GB" sz="1200" b="0" i="0" u="none" strike="noStrike" kern="0" cap="none" spc="0" normalizeH="0" baseline="0" noProof="0">
                <a:ln>
                  <a:noFill/>
                </a:ln>
                <a:solidFill>
                  <a:prstClr val="white"/>
                </a:solidFill>
                <a:effectLst/>
                <a:uLnTx/>
                <a:uFillTx/>
                <a:latin typeface="EYInterstate Light"/>
                <a:ea typeface="+mn-ea"/>
                <a:cs typeface="+mn-cs"/>
              </a:rPr>
              <a:t>Automated Approval</a:t>
            </a:r>
          </a:p>
        </p:txBody>
      </p:sp>
      <p:sp>
        <p:nvSpPr>
          <p:cNvPr id="11" name="TextBox 10">
            <a:extLst>
              <a:ext uri="{FF2B5EF4-FFF2-40B4-BE49-F238E27FC236}">
                <a16:creationId xmlns:a16="http://schemas.microsoft.com/office/drawing/2014/main" id="{EE2183CF-2D73-AEB8-DB1E-48D99D91B3A2}"/>
              </a:ext>
            </a:extLst>
          </p:cNvPr>
          <p:cNvSpPr txBox="1"/>
          <p:nvPr/>
        </p:nvSpPr>
        <p:spPr>
          <a:xfrm>
            <a:off x="1185423" y="2902171"/>
            <a:ext cx="1542089" cy="184666"/>
          </a:xfrm>
          <a:prstGeom prst="rect">
            <a:avLst/>
          </a:prstGeom>
          <a:noFill/>
          <a:ln w="12700" cap="sq">
            <a:noFill/>
            <a:miter lim="800000"/>
          </a:ln>
        </p:spPr>
        <p:txBody>
          <a:bodyPr wrap="none" lIns="0" tIns="0" rIns="0" bIns="0" rtlCol="0">
            <a:spAutoFit/>
          </a:bodyPr>
          <a:lstStyle/>
          <a:p>
            <a:pPr marL="0" marR="0" lvl="0" indent="0" algn="l" defTabSz="685434" rtl="0" eaLnBrk="1" fontAlgn="auto" latinLnBrk="0" hangingPunct="1">
              <a:lnSpc>
                <a:spcPct val="100000"/>
              </a:lnSpc>
              <a:spcBef>
                <a:spcPts val="0"/>
              </a:spcBef>
              <a:spcAft>
                <a:spcPts val="0"/>
              </a:spcAft>
              <a:buClr>
                <a:srgbClr val="FFE600"/>
              </a:buClr>
              <a:buSzPct val="80000"/>
              <a:buFontTx/>
              <a:buNone/>
              <a:tabLst/>
              <a:defRPr/>
            </a:pPr>
            <a:r>
              <a:rPr kumimoji="0" lang="en-GB" sz="1200" b="0" i="0" u="none" strike="noStrike" kern="0" cap="none" spc="0" normalizeH="0" baseline="0" noProof="0">
                <a:ln>
                  <a:noFill/>
                </a:ln>
                <a:solidFill>
                  <a:prstClr val="white"/>
                </a:solidFill>
                <a:effectLst/>
                <a:uLnTx/>
                <a:uFillTx/>
                <a:latin typeface="EYInterstate Light"/>
                <a:ea typeface="+mn-ea"/>
                <a:cs typeface="+mn-cs"/>
              </a:rPr>
              <a:t>Streamline Data Entry</a:t>
            </a:r>
          </a:p>
        </p:txBody>
      </p:sp>
      <p:sp>
        <p:nvSpPr>
          <p:cNvPr id="13" name="TextBox 12">
            <a:extLst>
              <a:ext uri="{FF2B5EF4-FFF2-40B4-BE49-F238E27FC236}">
                <a16:creationId xmlns:a16="http://schemas.microsoft.com/office/drawing/2014/main" id="{BAF491B2-7804-4A99-5C90-085056AA3BB9}"/>
              </a:ext>
            </a:extLst>
          </p:cNvPr>
          <p:cNvSpPr txBox="1"/>
          <p:nvPr/>
        </p:nvSpPr>
        <p:spPr>
          <a:xfrm>
            <a:off x="1185423" y="3937255"/>
            <a:ext cx="2151230" cy="184666"/>
          </a:xfrm>
          <a:prstGeom prst="rect">
            <a:avLst/>
          </a:prstGeom>
          <a:noFill/>
          <a:ln w="12700" cap="sq">
            <a:noFill/>
            <a:miter lim="800000"/>
          </a:ln>
        </p:spPr>
        <p:txBody>
          <a:bodyPr wrap="none" lIns="0" tIns="0" rIns="0" bIns="0" rtlCol="0">
            <a:spAutoFit/>
          </a:bodyPr>
          <a:lstStyle/>
          <a:p>
            <a:pPr marL="0" marR="0" lvl="0" indent="0" algn="l" defTabSz="685434" rtl="0" eaLnBrk="1" fontAlgn="auto" latinLnBrk="0" hangingPunct="1">
              <a:lnSpc>
                <a:spcPct val="100000"/>
              </a:lnSpc>
              <a:spcBef>
                <a:spcPts val="0"/>
              </a:spcBef>
              <a:spcAft>
                <a:spcPts val="0"/>
              </a:spcAft>
              <a:buClr>
                <a:srgbClr val="FFE600"/>
              </a:buClr>
              <a:buSzPct val="80000"/>
              <a:buFontTx/>
              <a:buNone/>
              <a:tabLst/>
              <a:defRPr/>
            </a:pPr>
            <a:r>
              <a:rPr kumimoji="0" lang="en-GB" sz="1200" b="0" i="0" u="none" strike="noStrike" kern="0" cap="none" spc="0" normalizeH="0" baseline="0" noProof="0">
                <a:ln>
                  <a:noFill/>
                </a:ln>
                <a:solidFill>
                  <a:prstClr val="white"/>
                </a:solidFill>
                <a:effectLst/>
                <a:uLnTx/>
                <a:uFillTx/>
                <a:latin typeface="EYInterstate Light"/>
                <a:ea typeface="+mn-ea"/>
                <a:cs typeface="+mn-cs"/>
              </a:rPr>
              <a:t>Notetaking and Summarisation</a:t>
            </a:r>
          </a:p>
        </p:txBody>
      </p:sp>
      <p:sp>
        <p:nvSpPr>
          <p:cNvPr id="15" name="TextBox 14">
            <a:extLst>
              <a:ext uri="{FF2B5EF4-FFF2-40B4-BE49-F238E27FC236}">
                <a16:creationId xmlns:a16="http://schemas.microsoft.com/office/drawing/2014/main" id="{0893ABEC-B969-6539-1D2A-426DEA80C4A4}"/>
              </a:ext>
            </a:extLst>
          </p:cNvPr>
          <p:cNvSpPr txBox="1"/>
          <p:nvPr/>
        </p:nvSpPr>
        <p:spPr>
          <a:xfrm>
            <a:off x="4837301" y="1786923"/>
            <a:ext cx="1880836" cy="193899"/>
          </a:xfrm>
          <a:prstGeom prst="rect">
            <a:avLst/>
          </a:prstGeom>
          <a:noFill/>
        </p:spPr>
        <p:txBody>
          <a:bodyPr wrap="none" lIns="0" tIns="36576" rIns="0" bIns="0" rtlCol="0">
            <a:spAutoFit/>
          </a:bodyPr>
          <a:lstStyle/>
          <a:p>
            <a:pPr marL="0" marR="0" lvl="0" indent="0" algn="l" defTabSz="914400" rtl="0" eaLnBrk="1" fontAlgn="auto" latinLnBrk="0" hangingPunct="1">
              <a:lnSpc>
                <a:spcPct val="85000"/>
              </a:lnSpc>
              <a:spcBef>
                <a:spcPts val="0"/>
              </a:spcBef>
              <a:spcAft>
                <a:spcPts val="0"/>
              </a:spcAft>
              <a:buClr>
                <a:srgbClr val="27ACAA"/>
              </a:buClr>
              <a:buSzPct val="70000"/>
              <a:buFontTx/>
              <a:buNone/>
              <a:tabLst/>
              <a:defRPr/>
            </a:pPr>
            <a:r>
              <a:rPr kumimoji="0" lang="en-GB" sz="1200" b="0" i="0" u="none" strike="noStrike" kern="1200" cap="none" spc="0" normalizeH="0" baseline="0" noProof="0" err="1">
                <a:ln>
                  <a:noFill/>
                </a:ln>
                <a:solidFill>
                  <a:prstClr val="white"/>
                </a:solidFill>
                <a:effectLst/>
                <a:uLnTx/>
                <a:uFillTx/>
                <a:latin typeface="EYInterstate Light"/>
                <a:ea typeface="+mn-ea"/>
                <a:cs typeface="+mn-cs"/>
              </a:rPr>
              <a:t>GenAI</a:t>
            </a:r>
            <a:r>
              <a:rPr kumimoji="0" lang="en-GB" sz="1200" b="0" i="0" u="none" strike="noStrike" kern="1200" cap="none" spc="0" normalizeH="0" baseline="0" noProof="0">
                <a:ln>
                  <a:noFill/>
                </a:ln>
                <a:solidFill>
                  <a:prstClr val="white"/>
                </a:solidFill>
                <a:effectLst/>
                <a:uLnTx/>
                <a:uFillTx/>
                <a:latin typeface="EYInterstate Light"/>
                <a:ea typeface="+mn-ea"/>
                <a:cs typeface="+mn-cs"/>
              </a:rPr>
              <a:t> for Content Creation</a:t>
            </a:r>
          </a:p>
        </p:txBody>
      </p:sp>
      <p:sp>
        <p:nvSpPr>
          <p:cNvPr id="17" name="TextBox 16">
            <a:extLst>
              <a:ext uri="{FF2B5EF4-FFF2-40B4-BE49-F238E27FC236}">
                <a16:creationId xmlns:a16="http://schemas.microsoft.com/office/drawing/2014/main" id="{6E691AAB-5CEC-9E6A-20AE-80119A936E11}"/>
              </a:ext>
            </a:extLst>
          </p:cNvPr>
          <p:cNvSpPr txBox="1"/>
          <p:nvPr/>
        </p:nvSpPr>
        <p:spPr>
          <a:xfrm>
            <a:off x="4837301" y="2800806"/>
            <a:ext cx="1862176" cy="221599"/>
          </a:xfrm>
          <a:prstGeom prst="rect">
            <a:avLst/>
          </a:prstGeom>
          <a:noFill/>
        </p:spPr>
        <p:txBody>
          <a:bodyPr wrap="none" lIns="0" tIns="36576" rIns="0" bIns="0" rtlCol="0">
            <a:spAutoFit/>
          </a:bodyPr>
          <a:lstStyle/>
          <a:p>
            <a:pPr marL="0" marR="0" lvl="0" indent="0" algn="l" defTabSz="914400" rtl="0" eaLnBrk="1" fontAlgn="auto" latinLnBrk="0" hangingPunct="1">
              <a:lnSpc>
                <a:spcPct val="100000"/>
              </a:lnSpc>
              <a:spcBef>
                <a:spcPts val="0"/>
              </a:spcBef>
              <a:spcAft>
                <a:spcPts val="0"/>
              </a:spcAft>
              <a:buClr>
                <a:srgbClr val="27ACAA"/>
              </a:buClr>
              <a:buSzPct val="70000"/>
              <a:buFontTx/>
              <a:buNone/>
              <a:tabLst/>
              <a:defRPr/>
            </a:pPr>
            <a:r>
              <a:rPr kumimoji="0" lang="en-GB" sz="1200" b="0" i="0" u="none" strike="noStrike" kern="1200" cap="none" spc="0" normalizeH="0" baseline="0" noProof="0" err="1">
                <a:ln>
                  <a:noFill/>
                </a:ln>
                <a:solidFill>
                  <a:prstClr val="white"/>
                </a:solidFill>
                <a:effectLst/>
                <a:uLnTx/>
                <a:uFillTx/>
                <a:latin typeface="EYInterstate Light"/>
                <a:ea typeface="+mn-ea"/>
                <a:cs typeface="+mn-cs"/>
              </a:rPr>
              <a:t>GenAI</a:t>
            </a:r>
            <a:r>
              <a:rPr kumimoji="0" lang="en-GB" sz="1200" b="0" i="0" u="none" strike="noStrike" kern="1200" cap="none" spc="0" normalizeH="0" baseline="0" noProof="0">
                <a:ln>
                  <a:noFill/>
                </a:ln>
                <a:solidFill>
                  <a:prstClr val="white"/>
                </a:solidFill>
                <a:effectLst/>
                <a:uLnTx/>
                <a:uFillTx/>
                <a:latin typeface="EYInterstate Light"/>
                <a:ea typeface="+mn-ea"/>
                <a:cs typeface="+mn-cs"/>
              </a:rPr>
              <a:t> to Explain Concepts </a:t>
            </a:r>
          </a:p>
        </p:txBody>
      </p:sp>
      <p:sp>
        <p:nvSpPr>
          <p:cNvPr id="19" name="TextBox 18">
            <a:extLst>
              <a:ext uri="{FF2B5EF4-FFF2-40B4-BE49-F238E27FC236}">
                <a16:creationId xmlns:a16="http://schemas.microsoft.com/office/drawing/2014/main" id="{0D2FA179-3919-07CC-DB89-0E4132F3F20C}"/>
              </a:ext>
            </a:extLst>
          </p:cNvPr>
          <p:cNvSpPr txBox="1"/>
          <p:nvPr/>
        </p:nvSpPr>
        <p:spPr>
          <a:xfrm>
            <a:off x="4837301" y="3854156"/>
            <a:ext cx="1708994" cy="193899"/>
          </a:xfrm>
          <a:prstGeom prst="rect">
            <a:avLst/>
          </a:prstGeom>
          <a:noFill/>
        </p:spPr>
        <p:txBody>
          <a:bodyPr wrap="none" lIns="0" tIns="36576" rIns="0" bIns="0" rtlCol="0">
            <a:spAutoFit/>
          </a:bodyPr>
          <a:lstStyle/>
          <a:p>
            <a:pPr marL="0" marR="0" lvl="0" indent="0" algn="l" defTabSz="914400" rtl="0" eaLnBrk="1" fontAlgn="auto" latinLnBrk="0" hangingPunct="1">
              <a:lnSpc>
                <a:spcPct val="85000"/>
              </a:lnSpc>
              <a:spcBef>
                <a:spcPts val="0"/>
              </a:spcBef>
              <a:spcAft>
                <a:spcPts val="0"/>
              </a:spcAft>
              <a:buClr>
                <a:srgbClr val="27ACAA"/>
              </a:buClr>
              <a:buSzPct val="70000"/>
              <a:buFontTx/>
              <a:buNone/>
              <a:tabLst/>
              <a:defRPr/>
            </a:pPr>
            <a:r>
              <a:rPr kumimoji="0" lang="en-GB" sz="1200" b="0" i="0" u="none" strike="noStrike" kern="1200" cap="none" spc="0" normalizeH="0" baseline="0" noProof="0">
                <a:ln>
                  <a:noFill/>
                </a:ln>
                <a:solidFill>
                  <a:prstClr val="white"/>
                </a:solidFill>
                <a:effectLst/>
                <a:uLnTx/>
                <a:uFillTx/>
                <a:latin typeface="EYInterstate Light"/>
                <a:ea typeface="+mn-ea"/>
                <a:cs typeface="+mn-cs"/>
              </a:rPr>
              <a:t>AI Assistants for Parents</a:t>
            </a:r>
          </a:p>
        </p:txBody>
      </p:sp>
      <p:sp>
        <p:nvSpPr>
          <p:cNvPr id="21" name="TextBox 20">
            <a:extLst>
              <a:ext uri="{FF2B5EF4-FFF2-40B4-BE49-F238E27FC236}">
                <a16:creationId xmlns:a16="http://schemas.microsoft.com/office/drawing/2014/main" id="{615A1A34-AC11-5C3A-3845-07552482AD23}"/>
              </a:ext>
            </a:extLst>
          </p:cNvPr>
          <p:cNvSpPr txBox="1"/>
          <p:nvPr/>
        </p:nvSpPr>
        <p:spPr>
          <a:xfrm>
            <a:off x="8425334" y="1786923"/>
            <a:ext cx="2086661" cy="193899"/>
          </a:xfrm>
          <a:prstGeom prst="rect">
            <a:avLst/>
          </a:prstGeom>
          <a:noFill/>
        </p:spPr>
        <p:txBody>
          <a:bodyPr wrap="none" lIns="0" tIns="36576" rIns="0" bIns="0" rtlCol="0">
            <a:spAutoFit/>
          </a:bodyPr>
          <a:lstStyle/>
          <a:p>
            <a:pPr marL="0" marR="0" lvl="0" indent="0" algn="l" defTabSz="914400" rtl="0" eaLnBrk="1" fontAlgn="auto" latinLnBrk="0" hangingPunct="1">
              <a:lnSpc>
                <a:spcPct val="85000"/>
              </a:lnSpc>
              <a:spcBef>
                <a:spcPts val="0"/>
              </a:spcBef>
              <a:spcAft>
                <a:spcPts val="0"/>
              </a:spcAft>
              <a:buClr>
                <a:srgbClr val="27ACAA"/>
              </a:buClr>
              <a:buSzPct val="70000"/>
              <a:buFontTx/>
              <a:buNone/>
              <a:tabLst/>
              <a:defRPr/>
            </a:pPr>
            <a:r>
              <a:rPr kumimoji="0" lang="en-GB" sz="1200" b="0" i="0" u="none" strike="noStrike" kern="1200" cap="none" spc="0" normalizeH="0" baseline="0" noProof="0">
                <a:ln>
                  <a:noFill/>
                </a:ln>
                <a:solidFill>
                  <a:prstClr val="white"/>
                </a:solidFill>
                <a:effectLst/>
                <a:uLnTx/>
                <a:uFillTx/>
                <a:latin typeface="EYInterstate Light"/>
                <a:ea typeface="+mn-ea"/>
                <a:cs typeface="+mn-cs"/>
              </a:rPr>
              <a:t>AI </a:t>
            </a:r>
            <a:r>
              <a:rPr lang="en-GB" sz="1200">
                <a:solidFill>
                  <a:prstClr val="white"/>
                </a:solidFill>
                <a:latin typeface="EYInterstate Light"/>
              </a:rPr>
              <a:t>Driven Assisted Technology</a:t>
            </a:r>
            <a:endParaRPr kumimoji="0" lang="en-GB" sz="1200" b="0" i="0" u="none" strike="noStrike" kern="1200" cap="none" spc="0" normalizeH="0" baseline="0" noProof="0">
              <a:ln>
                <a:noFill/>
              </a:ln>
              <a:solidFill>
                <a:prstClr val="white"/>
              </a:solidFill>
              <a:effectLst/>
              <a:uLnTx/>
              <a:uFillTx/>
              <a:latin typeface="EYInterstate Light"/>
              <a:ea typeface="+mn-ea"/>
              <a:cs typeface="+mn-cs"/>
            </a:endParaRPr>
          </a:p>
        </p:txBody>
      </p:sp>
      <p:sp>
        <p:nvSpPr>
          <p:cNvPr id="23" name="TextBox 22">
            <a:extLst>
              <a:ext uri="{FF2B5EF4-FFF2-40B4-BE49-F238E27FC236}">
                <a16:creationId xmlns:a16="http://schemas.microsoft.com/office/drawing/2014/main" id="{B13F9A32-7C59-BE03-3BFD-9691824ED144}"/>
              </a:ext>
            </a:extLst>
          </p:cNvPr>
          <p:cNvSpPr txBox="1"/>
          <p:nvPr/>
        </p:nvSpPr>
        <p:spPr>
          <a:xfrm>
            <a:off x="8425335" y="2800807"/>
            <a:ext cx="2295216" cy="406265"/>
          </a:xfrm>
          <a:prstGeom prst="rect">
            <a:avLst/>
          </a:prstGeom>
          <a:noFill/>
        </p:spPr>
        <p:txBody>
          <a:bodyPr wrap="square" lIns="0" tIns="36576" rIns="0" bIns="0" rtlCol="0">
            <a:spAutoFit/>
          </a:bodyPr>
          <a:lstStyle/>
          <a:p>
            <a:pPr marL="0" marR="0" lvl="0" indent="0" algn="l" defTabSz="914400" rtl="0" eaLnBrk="1" fontAlgn="auto" latinLnBrk="0" hangingPunct="1">
              <a:lnSpc>
                <a:spcPct val="100000"/>
              </a:lnSpc>
              <a:spcBef>
                <a:spcPts val="0"/>
              </a:spcBef>
              <a:spcAft>
                <a:spcPts val="0"/>
              </a:spcAft>
              <a:buClr>
                <a:srgbClr val="27ACAA"/>
              </a:buClr>
              <a:buSzPct val="70000"/>
              <a:buFontTx/>
              <a:buNone/>
              <a:tabLst/>
              <a:defRPr/>
            </a:pPr>
            <a:r>
              <a:rPr kumimoji="0" lang="en-GB" sz="1200" b="0" i="0" u="none" strike="noStrike" kern="1200" cap="none" spc="0" normalizeH="0" baseline="0" noProof="0">
                <a:ln>
                  <a:noFill/>
                </a:ln>
                <a:solidFill>
                  <a:prstClr val="white"/>
                </a:solidFill>
                <a:effectLst/>
                <a:uLnTx/>
                <a:uFillTx/>
                <a:latin typeface="EYInterstate Light"/>
                <a:ea typeface="+mn-ea"/>
                <a:cs typeface="+mn-cs"/>
              </a:rPr>
              <a:t>Personalised Care Recommendations and Plans</a:t>
            </a:r>
          </a:p>
        </p:txBody>
      </p:sp>
      <p:sp>
        <p:nvSpPr>
          <p:cNvPr id="25" name="TextBox 24">
            <a:extLst>
              <a:ext uri="{FF2B5EF4-FFF2-40B4-BE49-F238E27FC236}">
                <a16:creationId xmlns:a16="http://schemas.microsoft.com/office/drawing/2014/main" id="{6163A441-9CDC-4482-6A93-6E12930E8A29}"/>
              </a:ext>
            </a:extLst>
          </p:cNvPr>
          <p:cNvSpPr txBox="1"/>
          <p:nvPr/>
        </p:nvSpPr>
        <p:spPr>
          <a:xfrm>
            <a:off x="8425335" y="3844921"/>
            <a:ext cx="2483744" cy="369332"/>
          </a:xfrm>
          <a:prstGeom prst="rect">
            <a:avLst/>
          </a:prstGeom>
          <a:noFill/>
          <a:ln w="12700" cap="sq">
            <a:noFill/>
            <a:miter lim="800000"/>
          </a:ln>
        </p:spPr>
        <p:txBody>
          <a:bodyPr wrap="square" lIns="0" tIns="0" rIns="0" bIns="0" rtlCol="0">
            <a:spAutoFit/>
          </a:bodyPr>
          <a:lstStyle/>
          <a:p>
            <a:pPr marL="0" marR="0" lvl="0" indent="0" algn="l" defTabSz="685434" rtl="0" eaLnBrk="1" fontAlgn="auto" latinLnBrk="0" hangingPunct="1">
              <a:lnSpc>
                <a:spcPct val="100000"/>
              </a:lnSpc>
              <a:spcBef>
                <a:spcPts val="0"/>
              </a:spcBef>
              <a:spcAft>
                <a:spcPts val="0"/>
              </a:spcAft>
              <a:buClr>
                <a:srgbClr val="FFE600"/>
              </a:buClr>
              <a:buSzPct val="80000"/>
              <a:buFontTx/>
              <a:buNone/>
              <a:tabLst/>
              <a:defRPr/>
            </a:pPr>
            <a:r>
              <a:rPr kumimoji="0" lang="en-GB" sz="1200" b="0" i="0" u="none" strike="noStrike" kern="0" cap="none" spc="0" normalizeH="0" baseline="0" noProof="0">
                <a:ln>
                  <a:noFill/>
                </a:ln>
                <a:solidFill>
                  <a:prstClr val="white"/>
                </a:solidFill>
                <a:effectLst/>
                <a:uLnTx/>
                <a:uFillTx/>
                <a:latin typeface="EYInterstate Light"/>
                <a:ea typeface="+mn-ea"/>
                <a:cs typeface="+mn-cs"/>
              </a:rPr>
              <a:t>Tailored Care to Ensure Sensitive and Effective Support</a:t>
            </a:r>
          </a:p>
        </p:txBody>
      </p:sp>
      <p:sp>
        <p:nvSpPr>
          <p:cNvPr id="48" name="Oval 47">
            <a:extLst>
              <a:ext uri="{FF2B5EF4-FFF2-40B4-BE49-F238E27FC236}">
                <a16:creationId xmlns:a16="http://schemas.microsoft.com/office/drawing/2014/main" id="{E395B683-4CB0-166F-6BA1-997BD45A5724}"/>
              </a:ext>
            </a:extLst>
          </p:cNvPr>
          <p:cNvSpPr/>
          <p:nvPr/>
        </p:nvSpPr>
        <p:spPr>
          <a:xfrm>
            <a:off x="8342695" y="873390"/>
            <a:ext cx="150199" cy="150199"/>
          </a:xfrm>
          <a:prstGeom prst="ellipse">
            <a:avLst/>
          </a:prstGeom>
          <a:solidFill>
            <a:schemeClr val="accent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marL="0" marR="0" lvl="0" indent="0" algn="ctr" defTabSz="913943" rtl="0" eaLnBrk="1" fontAlgn="auto" latinLnBrk="0" hangingPunct="1">
              <a:lnSpc>
                <a:spcPct val="100000"/>
              </a:lnSpc>
              <a:spcBef>
                <a:spcPts val="0"/>
              </a:spcBef>
              <a:spcAft>
                <a:spcPts val="0"/>
              </a:spcAft>
              <a:buClrTx/>
              <a:buSzTx/>
              <a:buFontTx/>
              <a:buNone/>
              <a:tabLst/>
              <a:defRPr/>
            </a:pPr>
            <a:endParaRPr kumimoji="0" lang="en-GB" sz="1199" b="0" i="0" u="none" strike="noStrike" kern="1200" cap="none" spc="0" normalizeH="0" baseline="0" noProof="0">
              <a:ln>
                <a:noFill/>
              </a:ln>
              <a:solidFill>
                <a:srgbClr val="2E2E38"/>
              </a:solidFill>
              <a:effectLst/>
              <a:uLnTx/>
              <a:uFillTx/>
              <a:latin typeface="EYInterstate Light"/>
              <a:ea typeface="+mn-ea"/>
              <a:cs typeface="+mn-cs"/>
            </a:endParaRPr>
          </a:p>
        </p:txBody>
      </p:sp>
      <p:sp>
        <p:nvSpPr>
          <p:cNvPr id="49" name="Oval 48">
            <a:extLst>
              <a:ext uri="{FF2B5EF4-FFF2-40B4-BE49-F238E27FC236}">
                <a16:creationId xmlns:a16="http://schemas.microsoft.com/office/drawing/2014/main" id="{971CA0A8-7E8E-EF08-CD69-EE83FD37351A}"/>
              </a:ext>
            </a:extLst>
          </p:cNvPr>
          <p:cNvSpPr/>
          <p:nvPr/>
        </p:nvSpPr>
        <p:spPr>
          <a:xfrm>
            <a:off x="10070137" y="873390"/>
            <a:ext cx="150199" cy="150199"/>
          </a:xfrm>
          <a:prstGeom prst="ellipse">
            <a:avLst/>
          </a:prstGeom>
          <a:solidFill>
            <a:schemeClr val="accent6"/>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marL="0" marR="0" lvl="0" indent="0" algn="ctr" defTabSz="913943" rtl="0" eaLnBrk="1" fontAlgn="auto" latinLnBrk="0" hangingPunct="1">
              <a:lnSpc>
                <a:spcPct val="100000"/>
              </a:lnSpc>
              <a:spcBef>
                <a:spcPts val="0"/>
              </a:spcBef>
              <a:spcAft>
                <a:spcPts val="0"/>
              </a:spcAft>
              <a:buClrTx/>
              <a:buSzTx/>
              <a:buFontTx/>
              <a:buNone/>
              <a:tabLst/>
              <a:defRPr/>
            </a:pPr>
            <a:endParaRPr kumimoji="0" lang="en-GB" sz="1199" b="0" i="0" u="none" strike="noStrike" kern="1200" cap="none" spc="0" normalizeH="0" baseline="0" noProof="0">
              <a:ln>
                <a:noFill/>
              </a:ln>
              <a:solidFill>
                <a:srgbClr val="2E2E38"/>
              </a:solidFill>
              <a:effectLst/>
              <a:uLnTx/>
              <a:uFillTx/>
              <a:latin typeface="EYInterstate Light"/>
              <a:ea typeface="+mn-ea"/>
              <a:cs typeface="+mn-cs"/>
            </a:endParaRPr>
          </a:p>
        </p:txBody>
      </p:sp>
      <p:sp>
        <p:nvSpPr>
          <p:cNvPr id="50" name="TextBox 49">
            <a:extLst>
              <a:ext uri="{FF2B5EF4-FFF2-40B4-BE49-F238E27FC236}">
                <a16:creationId xmlns:a16="http://schemas.microsoft.com/office/drawing/2014/main" id="{0305E6AD-E91F-EF7A-A465-EC3B57E374FB}"/>
              </a:ext>
            </a:extLst>
          </p:cNvPr>
          <p:cNvSpPr txBox="1"/>
          <p:nvPr/>
        </p:nvSpPr>
        <p:spPr>
          <a:xfrm>
            <a:off x="8502659" y="844615"/>
            <a:ext cx="1656132" cy="2308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900" b="0" i="0" u="none" strike="noStrike" kern="1200" cap="none" spc="0" normalizeH="0" baseline="0" noProof="0">
                <a:ln>
                  <a:noFill/>
                </a:ln>
                <a:solidFill>
                  <a:prstClr val="white"/>
                </a:solidFill>
                <a:effectLst/>
                <a:uLnTx/>
                <a:uFillTx/>
                <a:latin typeface="EYInterstate Light"/>
                <a:ea typeface="+mn-ea"/>
                <a:cs typeface="+mn-cs"/>
              </a:rPr>
              <a:t>Operations / Productivity</a:t>
            </a:r>
          </a:p>
        </p:txBody>
      </p:sp>
      <p:sp>
        <p:nvSpPr>
          <p:cNvPr id="51" name="TextBox 50">
            <a:extLst>
              <a:ext uri="{FF2B5EF4-FFF2-40B4-BE49-F238E27FC236}">
                <a16:creationId xmlns:a16="http://schemas.microsoft.com/office/drawing/2014/main" id="{F735B0C3-4D86-35C4-FF3B-C3E051858AF2}"/>
              </a:ext>
            </a:extLst>
          </p:cNvPr>
          <p:cNvSpPr txBox="1"/>
          <p:nvPr/>
        </p:nvSpPr>
        <p:spPr>
          <a:xfrm>
            <a:off x="10222010" y="844615"/>
            <a:ext cx="1354667" cy="2308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900" b="0" i="0" u="none" strike="noStrike" kern="1200" cap="none" spc="0" normalizeH="0" baseline="0" noProof="0">
                <a:ln>
                  <a:noFill/>
                </a:ln>
                <a:solidFill>
                  <a:prstClr val="white"/>
                </a:solidFill>
                <a:effectLst/>
                <a:uLnTx/>
                <a:uFillTx/>
                <a:latin typeface="EYInterstate Light"/>
                <a:ea typeface="+mn-ea"/>
                <a:cs typeface="+mn-cs"/>
              </a:rPr>
              <a:t>People / Support</a:t>
            </a:r>
          </a:p>
        </p:txBody>
      </p:sp>
      <p:grpSp>
        <p:nvGrpSpPr>
          <p:cNvPr id="52" name="Group 51">
            <a:extLst>
              <a:ext uri="{FF2B5EF4-FFF2-40B4-BE49-F238E27FC236}">
                <a16:creationId xmlns:a16="http://schemas.microsoft.com/office/drawing/2014/main" id="{3DACF2A5-54CE-7AEA-F36C-C69E519BADD4}"/>
              </a:ext>
            </a:extLst>
          </p:cNvPr>
          <p:cNvGrpSpPr/>
          <p:nvPr/>
        </p:nvGrpSpPr>
        <p:grpSpPr>
          <a:xfrm>
            <a:off x="471889" y="4567311"/>
            <a:ext cx="10751120" cy="0"/>
            <a:chOff x="471889" y="4262511"/>
            <a:chExt cx="9561341" cy="0"/>
          </a:xfrm>
        </p:grpSpPr>
        <p:cxnSp>
          <p:nvCxnSpPr>
            <p:cNvPr id="54" name="Straight Connector 53">
              <a:extLst>
                <a:ext uri="{FF2B5EF4-FFF2-40B4-BE49-F238E27FC236}">
                  <a16:creationId xmlns:a16="http://schemas.microsoft.com/office/drawing/2014/main" id="{844E26B4-0B32-3C1C-77A8-959D58BD52EE}"/>
                </a:ext>
              </a:extLst>
            </p:cNvPr>
            <p:cNvCxnSpPr>
              <a:cxnSpLocks/>
            </p:cNvCxnSpPr>
            <p:nvPr/>
          </p:nvCxnSpPr>
          <p:spPr>
            <a:xfrm>
              <a:off x="471889" y="4262511"/>
              <a:ext cx="3094892" cy="0"/>
            </a:xfrm>
            <a:prstGeom prst="line">
              <a:avLst/>
            </a:prstGeom>
            <a:ln w="47625">
              <a:solidFill>
                <a:srgbClr val="C4C4CD"/>
              </a:solidFill>
              <a:tailEnd type="none"/>
            </a:ln>
          </p:spPr>
          <p:style>
            <a:lnRef idx="1">
              <a:schemeClr val="accent1"/>
            </a:lnRef>
            <a:fillRef idx="0">
              <a:schemeClr val="accent1"/>
            </a:fillRef>
            <a:effectRef idx="0">
              <a:schemeClr val="accent1"/>
            </a:effectRef>
            <a:fontRef idx="minor">
              <a:schemeClr val="tx1"/>
            </a:fontRef>
          </p:style>
        </p:cxnSp>
        <p:cxnSp>
          <p:nvCxnSpPr>
            <p:cNvPr id="86" name="Straight Connector 85">
              <a:extLst>
                <a:ext uri="{FF2B5EF4-FFF2-40B4-BE49-F238E27FC236}">
                  <a16:creationId xmlns:a16="http://schemas.microsoft.com/office/drawing/2014/main" id="{7F545862-9B26-4047-1321-A7BC73DD46C5}"/>
                </a:ext>
              </a:extLst>
            </p:cNvPr>
            <p:cNvCxnSpPr>
              <a:cxnSpLocks/>
            </p:cNvCxnSpPr>
            <p:nvPr/>
          </p:nvCxnSpPr>
          <p:spPr>
            <a:xfrm>
              <a:off x="3705113" y="4262511"/>
              <a:ext cx="3094892" cy="0"/>
            </a:xfrm>
            <a:prstGeom prst="line">
              <a:avLst/>
            </a:prstGeom>
            <a:ln w="47625">
              <a:solidFill>
                <a:srgbClr val="C4C4CD"/>
              </a:solidFill>
              <a:tailEnd type="none"/>
            </a:ln>
          </p:spPr>
          <p:style>
            <a:lnRef idx="1">
              <a:schemeClr val="accent1"/>
            </a:lnRef>
            <a:fillRef idx="0">
              <a:schemeClr val="accent1"/>
            </a:fillRef>
            <a:effectRef idx="0">
              <a:schemeClr val="accent1"/>
            </a:effectRef>
            <a:fontRef idx="minor">
              <a:schemeClr val="tx1"/>
            </a:fontRef>
          </p:style>
        </p:cxnSp>
        <p:cxnSp>
          <p:nvCxnSpPr>
            <p:cNvPr id="87" name="Straight Connector 86">
              <a:extLst>
                <a:ext uri="{FF2B5EF4-FFF2-40B4-BE49-F238E27FC236}">
                  <a16:creationId xmlns:a16="http://schemas.microsoft.com/office/drawing/2014/main" id="{04FBB290-6D8A-4C28-38FB-90013E0BB904}"/>
                </a:ext>
              </a:extLst>
            </p:cNvPr>
            <p:cNvCxnSpPr>
              <a:cxnSpLocks/>
            </p:cNvCxnSpPr>
            <p:nvPr/>
          </p:nvCxnSpPr>
          <p:spPr>
            <a:xfrm>
              <a:off x="6938338" y="4262511"/>
              <a:ext cx="3094892" cy="0"/>
            </a:xfrm>
            <a:prstGeom prst="line">
              <a:avLst/>
            </a:prstGeom>
            <a:ln w="47625">
              <a:solidFill>
                <a:srgbClr val="C4C4CD"/>
              </a:solidFill>
              <a:tailEnd type="none"/>
            </a:ln>
          </p:spPr>
          <p:style>
            <a:lnRef idx="1">
              <a:schemeClr val="accent1"/>
            </a:lnRef>
            <a:fillRef idx="0">
              <a:schemeClr val="accent1"/>
            </a:fillRef>
            <a:effectRef idx="0">
              <a:schemeClr val="accent1"/>
            </a:effectRef>
            <a:fontRef idx="minor">
              <a:schemeClr val="tx1"/>
            </a:fontRef>
          </p:style>
        </p:cxnSp>
      </p:grpSp>
      <p:grpSp>
        <p:nvGrpSpPr>
          <p:cNvPr id="88" name="Group 4">
            <a:extLst>
              <a:ext uri="{FF2B5EF4-FFF2-40B4-BE49-F238E27FC236}">
                <a16:creationId xmlns:a16="http://schemas.microsoft.com/office/drawing/2014/main" id="{49AE6A7B-61C4-7424-9A6F-0117BF68C2E1}"/>
              </a:ext>
            </a:extLst>
          </p:cNvPr>
          <p:cNvGrpSpPr>
            <a:grpSpLocks noChangeAspect="1"/>
          </p:cNvGrpSpPr>
          <p:nvPr/>
        </p:nvGrpSpPr>
        <p:grpSpPr bwMode="auto">
          <a:xfrm>
            <a:off x="496241" y="4813058"/>
            <a:ext cx="371122" cy="507498"/>
            <a:chOff x="215" y="1877"/>
            <a:chExt cx="664" cy="908"/>
          </a:xfrm>
          <a:solidFill>
            <a:schemeClr val="bg1"/>
          </a:solidFill>
        </p:grpSpPr>
        <p:sp>
          <p:nvSpPr>
            <p:cNvPr id="89" name="Freeform 5">
              <a:extLst>
                <a:ext uri="{FF2B5EF4-FFF2-40B4-BE49-F238E27FC236}">
                  <a16:creationId xmlns:a16="http://schemas.microsoft.com/office/drawing/2014/main" id="{7F7F2816-4BE5-E007-BC9C-5AE2736D7F6C}"/>
                </a:ext>
              </a:extLst>
            </p:cNvPr>
            <p:cNvSpPr>
              <a:spLocks noEditPoints="1"/>
            </p:cNvSpPr>
            <p:nvPr/>
          </p:nvSpPr>
          <p:spPr bwMode="auto">
            <a:xfrm>
              <a:off x="265" y="1937"/>
              <a:ext cx="564" cy="796"/>
            </a:xfrm>
            <a:custGeom>
              <a:avLst/>
              <a:gdLst>
                <a:gd name="T0" fmla="*/ 170 w 564"/>
                <a:gd name="T1" fmla="*/ 540 h 796"/>
                <a:gd name="T2" fmla="*/ 134 w 564"/>
                <a:gd name="T3" fmla="*/ 520 h 796"/>
                <a:gd name="T4" fmla="*/ 84 w 564"/>
                <a:gd name="T5" fmla="*/ 482 h 796"/>
                <a:gd name="T6" fmla="*/ 46 w 564"/>
                <a:gd name="T7" fmla="*/ 436 h 796"/>
                <a:gd name="T8" fmla="*/ 18 w 564"/>
                <a:gd name="T9" fmla="*/ 382 h 796"/>
                <a:gd name="T10" fmla="*/ 4 w 564"/>
                <a:gd name="T11" fmla="*/ 322 h 796"/>
                <a:gd name="T12" fmla="*/ 0 w 564"/>
                <a:gd name="T13" fmla="*/ 282 h 796"/>
                <a:gd name="T14" fmla="*/ 12 w 564"/>
                <a:gd name="T15" fmla="*/ 198 h 796"/>
                <a:gd name="T16" fmla="*/ 48 w 564"/>
                <a:gd name="T17" fmla="*/ 124 h 796"/>
                <a:gd name="T18" fmla="*/ 102 w 564"/>
                <a:gd name="T19" fmla="*/ 64 h 796"/>
                <a:gd name="T20" fmla="*/ 172 w 564"/>
                <a:gd name="T21" fmla="*/ 22 h 796"/>
                <a:gd name="T22" fmla="*/ 252 w 564"/>
                <a:gd name="T23" fmla="*/ 0 h 796"/>
                <a:gd name="T24" fmla="*/ 310 w 564"/>
                <a:gd name="T25" fmla="*/ 0 h 796"/>
                <a:gd name="T26" fmla="*/ 392 w 564"/>
                <a:gd name="T27" fmla="*/ 22 h 796"/>
                <a:gd name="T28" fmla="*/ 460 w 564"/>
                <a:gd name="T29" fmla="*/ 64 h 796"/>
                <a:gd name="T30" fmla="*/ 514 w 564"/>
                <a:gd name="T31" fmla="*/ 124 h 796"/>
                <a:gd name="T32" fmla="*/ 550 w 564"/>
                <a:gd name="T33" fmla="*/ 198 h 796"/>
                <a:gd name="T34" fmla="*/ 564 w 564"/>
                <a:gd name="T35" fmla="*/ 282 h 796"/>
                <a:gd name="T36" fmla="*/ 560 w 564"/>
                <a:gd name="T37" fmla="*/ 324 h 796"/>
                <a:gd name="T38" fmla="*/ 544 w 564"/>
                <a:gd name="T39" fmla="*/ 384 h 796"/>
                <a:gd name="T40" fmla="*/ 516 w 564"/>
                <a:gd name="T41" fmla="*/ 438 h 796"/>
                <a:gd name="T42" fmla="*/ 476 w 564"/>
                <a:gd name="T43" fmla="*/ 484 h 796"/>
                <a:gd name="T44" fmla="*/ 428 w 564"/>
                <a:gd name="T45" fmla="*/ 522 h 796"/>
                <a:gd name="T46" fmla="*/ 390 w 564"/>
                <a:gd name="T47" fmla="*/ 796 h 796"/>
                <a:gd name="T48" fmla="*/ 372 w 564"/>
                <a:gd name="T49" fmla="*/ 528 h 796"/>
                <a:gd name="T50" fmla="*/ 396 w 564"/>
                <a:gd name="T51" fmla="*/ 518 h 796"/>
                <a:gd name="T52" fmla="*/ 446 w 564"/>
                <a:gd name="T53" fmla="*/ 486 h 796"/>
                <a:gd name="T54" fmla="*/ 488 w 564"/>
                <a:gd name="T55" fmla="*/ 446 h 796"/>
                <a:gd name="T56" fmla="*/ 518 w 564"/>
                <a:gd name="T57" fmla="*/ 396 h 796"/>
                <a:gd name="T58" fmla="*/ 538 w 564"/>
                <a:gd name="T59" fmla="*/ 340 h 796"/>
                <a:gd name="T60" fmla="*/ 546 w 564"/>
                <a:gd name="T61" fmla="*/ 282 h 796"/>
                <a:gd name="T62" fmla="*/ 540 w 564"/>
                <a:gd name="T63" fmla="*/ 228 h 796"/>
                <a:gd name="T64" fmla="*/ 514 w 564"/>
                <a:gd name="T65" fmla="*/ 156 h 796"/>
                <a:gd name="T66" fmla="*/ 468 w 564"/>
                <a:gd name="T67" fmla="*/ 94 h 796"/>
                <a:gd name="T68" fmla="*/ 408 w 564"/>
                <a:gd name="T69" fmla="*/ 50 h 796"/>
                <a:gd name="T70" fmla="*/ 334 w 564"/>
                <a:gd name="T71" fmla="*/ 22 h 796"/>
                <a:gd name="T72" fmla="*/ 282 w 564"/>
                <a:gd name="T73" fmla="*/ 18 h 796"/>
                <a:gd name="T74" fmla="*/ 204 w 564"/>
                <a:gd name="T75" fmla="*/ 30 h 796"/>
                <a:gd name="T76" fmla="*/ 134 w 564"/>
                <a:gd name="T77" fmla="*/ 62 h 796"/>
                <a:gd name="T78" fmla="*/ 78 w 564"/>
                <a:gd name="T79" fmla="*/ 114 h 796"/>
                <a:gd name="T80" fmla="*/ 38 w 564"/>
                <a:gd name="T81" fmla="*/ 178 h 796"/>
                <a:gd name="T82" fmla="*/ 20 w 564"/>
                <a:gd name="T83" fmla="*/ 254 h 796"/>
                <a:gd name="T84" fmla="*/ 18 w 564"/>
                <a:gd name="T85" fmla="*/ 302 h 796"/>
                <a:gd name="T86" fmla="*/ 30 w 564"/>
                <a:gd name="T87" fmla="*/ 358 h 796"/>
                <a:gd name="T88" fmla="*/ 52 w 564"/>
                <a:gd name="T89" fmla="*/ 412 h 796"/>
                <a:gd name="T90" fmla="*/ 86 w 564"/>
                <a:gd name="T91" fmla="*/ 458 h 796"/>
                <a:gd name="T92" fmla="*/ 130 w 564"/>
                <a:gd name="T93" fmla="*/ 496 h 796"/>
                <a:gd name="T94" fmla="*/ 182 w 564"/>
                <a:gd name="T95" fmla="*/ 526 h 7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64" h="796">
                  <a:moveTo>
                    <a:pt x="390" y="796"/>
                  </a:moveTo>
                  <a:lnTo>
                    <a:pt x="170" y="796"/>
                  </a:lnTo>
                  <a:lnTo>
                    <a:pt x="170" y="540"/>
                  </a:lnTo>
                  <a:lnTo>
                    <a:pt x="170" y="540"/>
                  </a:lnTo>
                  <a:lnTo>
                    <a:pt x="152" y="530"/>
                  </a:lnTo>
                  <a:lnTo>
                    <a:pt x="134" y="520"/>
                  </a:lnTo>
                  <a:lnTo>
                    <a:pt x="116" y="508"/>
                  </a:lnTo>
                  <a:lnTo>
                    <a:pt x="100" y="496"/>
                  </a:lnTo>
                  <a:lnTo>
                    <a:pt x="84" y="482"/>
                  </a:lnTo>
                  <a:lnTo>
                    <a:pt x="70" y="468"/>
                  </a:lnTo>
                  <a:lnTo>
                    <a:pt x="58" y="452"/>
                  </a:lnTo>
                  <a:lnTo>
                    <a:pt x="46" y="436"/>
                  </a:lnTo>
                  <a:lnTo>
                    <a:pt x="36" y="418"/>
                  </a:lnTo>
                  <a:lnTo>
                    <a:pt x="26" y="400"/>
                  </a:lnTo>
                  <a:lnTo>
                    <a:pt x="18" y="382"/>
                  </a:lnTo>
                  <a:lnTo>
                    <a:pt x="12" y="362"/>
                  </a:lnTo>
                  <a:lnTo>
                    <a:pt x="6" y="344"/>
                  </a:lnTo>
                  <a:lnTo>
                    <a:pt x="4" y="322"/>
                  </a:lnTo>
                  <a:lnTo>
                    <a:pt x="0" y="302"/>
                  </a:lnTo>
                  <a:lnTo>
                    <a:pt x="0" y="282"/>
                  </a:lnTo>
                  <a:lnTo>
                    <a:pt x="0" y="282"/>
                  </a:lnTo>
                  <a:lnTo>
                    <a:pt x="2" y="252"/>
                  </a:lnTo>
                  <a:lnTo>
                    <a:pt x="6" y="224"/>
                  </a:lnTo>
                  <a:lnTo>
                    <a:pt x="12" y="198"/>
                  </a:lnTo>
                  <a:lnTo>
                    <a:pt x="22" y="172"/>
                  </a:lnTo>
                  <a:lnTo>
                    <a:pt x="34" y="146"/>
                  </a:lnTo>
                  <a:lnTo>
                    <a:pt x="48" y="124"/>
                  </a:lnTo>
                  <a:lnTo>
                    <a:pt x="64" y="102"/>
                  </a:lnTo>
                  <a:lnTo>
                    <a:pt x="82" y="82"/>
                  </a:lnTo>
                  <a:lnTo>
                    <a:pt x="102" y="64"/>
                  </a:lnTo>
                  <a:lnTo>
                    <a:pt x="124" y="48"/>
                  </a:lnTo>
                  <a:lnTo>
                    <a:pt x="148" y="34"/>
                  </a:lnTo>
                  <a:lnTo>
                    <a:pt x="172" y="22"/>
                  </a:lnTo>
                  <a:lnTo>
                    <a:pt x="198" y="12"/>
                  </a:lnTo>
                  <a:lnTo>
                    <a:pt x="224" y="6"/>
                  </a:lnTo>
                  <a:lnTo>
                    <a:pt x="252" y="0"/>
                  </a:lnTo>
                  <a:lnTo>
                    <a:pt x="282" y="0"/>
                  </a:lnTo>
                  <a:lnTo>
                    <a:pt x="282" y="0"/>
                  </a:lnTo>
                  <a:lnTo>
                    <a:pt x="310" y="0"/>
                  </a:lnTo>
                  <a:lnTo>
                    <a:pt x="338" y="6"/>
                  </a:lnTo>
                  <a:lnTo>
                    <a:pt x="366" y="12"/>
                  </a:lnTo>
                  <a:lnTo>
                    <a:pt x="392" y="22"/>
                  </a:lnTo>
                  <a:lnTo>
                    <a:pt x="416" y="34"/>
                  </a:lnTo>
                  <a:lnTo>
                    <a:pt x="438" y="48"/>
                  </a:lnTo>
                  <a:lnTo>
                    <a:pt x="460" y="64"/>
                  </a:lnTo>
                  <a:lnTo>
                    <a:pt x="480" y="82"/>
                  </a:lnTo>
                  <a:lnTo>
                    <a:pt x="498" y="102"/>
                  </a:lnTo>
                  <a:lnTo>
                    <a:pt x="514" y="124"/>
                  </a:lnTo>
                  <a:lnTo>
                    <a:pt x="530" y="146"/>
                  </a:lnTo>
                  <a:lnTo>
                    <a:pt x="540" y="172"/>
                  </a:lnTo>
                  <a:lnTo>
                    <a:pt x="550" y="198"/>
                  </a:lnTo>
                  <a:lnTo>
                    <a:pt x="558" y="224"/>
                  </a:lnTo>
                  <a:lnTo>
                    <a:pt x="562" y="252"/>
                  </a:lnTo>
                  <a:lnTo>
                    <a:pt x="564" y="282"/>
                  </a:lnTo>
                  <a:lnTo>
                    <a:pt x="564" y="282"/>
                  </a:lnTo>
                  <a:lnTo>
                    <a:pt x="562" y="302"/>
                  </a:lnTo>
                  <a:lnTo>
                    <a:pt x="560" y="324"/>
                  </a:lnTo>
                  <a:lnTo>
                    <a:pt x="556" y="344"/>
                  </a:lnTo>
                  <a:lnTo>
                    <a:pt x="550" y="364"/>
                  </a:lnTo>
                  <a:lnTo>
                    <a:pt x="544" y="384"/>
                  </a:lnTo>
                  <a:lnTo>
                    <a:pt x="536" y="402"/>
                  </a:lnTo>
                  <a:lnTo>
                    <a:pt x="526" y="420"/>
                  </a:lnTo>
                  <a:lnTo>
                    <a:pt x="516" y="438"/>
                  </a:lnTo>
                  <a:lnTo>
                    <a:pt x="504" y="454"/>
                  </a:lnTo>
                  <a:lnTo>
                    <a:pt x="492" y="470"/>
                  </a:lnTo>
                  <a:lnTo>
                    <a:pt x="476" y="484"/>
                  </a:lnTo>
                  <a:lnTo>
                    <a:pt x="462" y="498"/>
                  </a:lnTo>
                  <a:lnTo>
                    <a:pt x="446" y="510"/>
                  </a:lnTo>
                  <a:lnTo>
                    <a:pt x="428" y="522"/>
                  </a:lnTo>
                  <a:lnTo>
                    <a:pt x="410" y="532"/>
                  </a:lnTo>
                  <a:lnTo>
                    <a:pt x="390" y="540"/>
                  </a:lnTo>
                  <a:lnTo>
                    <a:pt x="390" y="796"/>
                  </a:lnTo>
                  <a:close/>
                  <a:moveTo>
                    <a:pt x="188" y="778"/>
                  </a:moveTo>
                  <a:lnTo>
                    <a:pt x="372" y="778"/>
                  </a:lnTo>
                  <a:lnTo>
                    <a:pt x="372" y="528"/>
                  </a:lnTo>
                  <a:lnTo>
                    <a:pt x="378" y="526"/>
                  </a:lnTo>
                  <a:lnTo>
                    <a:pt x="378" y="526"/>
                  </a:lnTo>
                  <a:lnTo>
                    <a:pt x="396" y="518"/>
                  </a:lnTo>
                  <a:lnTo>
                    <a:pt x="414" y="508"/>
                  </a:lnTo>
                  <a:lnTo>
                    <a:pt x="430" y="498"/>
                  </a:lnTo>
                  <a:lnTo>
                    <a:pt x="446" y="486"/>
                  </a:lnTo>
                  <a:lnTo>
                    <a:pt x="462" y="474"/>
                  </a:lnTo>
                  <a:lnTo>
                    <a:pt x="476" y="460"/>
                  </a:lnTo>
                  <a:lnTo>
                    <a:pt x="488" y="446"/>
                  </a:lnTo>
                  <a:lnTo>
                    <a:pt x="500" y="430"/>
                  </a:lnTo>
                  <a:lnTo>
                    <a:pt x="510" y="414"/>
                  </a:lnTo>
                  <a:lnTo>
                    <a:pt x="518" y="396"/>
                  </a:lnTo>
                  <a:lnTo>
                    <a:pt x="526" y="378"/>
                  </a:lnTo>
                  <a:lnTo>
                    <a:pt x="534" y="360"/>
                  </a:lnTo>
                  <a:lnTo>
                    <a:pt x="538" y="340"/>
                  </a:lnTo>
                  <a:lnTo>
                    <a:pt x="542" y="322"/>
                  </a:lnTo>
                  <a:lnTo>
                    <a:pt x="544" y="302"/>
                  </a:lnTo>
                  <a:lnTo>
                    <a:pt x="546" y="282"/>
                  </a:lnTo>
                  <a:lnTo>
                    <a:pt x="546" y="282"/>
                  </a:lnTo>
                  <a:lnTo>
                    <a:pt x="544" y="254"/>
                  </a:lnTo>
                  <a:lnTo>
                    <a:pt x="540" y="228"/>
                  </a:lnTo>
                  <a:lnTo>
                    <a:pt x="534" y="202"/>
                  </a:lnTo>
                  <a:lnTo>
                    <a:pt x="524" y="178"/>
                  </a:lnTo>
                  <a:lnTo>
                    <a:pt x="514" y="156"/>
                  </a:lnTo>
                  <a:lnTo>
                    <a:pt x="500" y="134"/>
                  </a:lnTo>
                  <a:lnTo>
                    <a:pt x="484" y="114"/>
                  </a:lnTo>
                  <a:lnTo>
                    <a:pt x="468" y="94"/>
                  </a:lnTo>
                  <a:lnTo>
                    <a:pt x="450" y="78"/>
                  </a:lnTo>
                  <a:lnTo>
                    <a:pt x="428" y="62"/>
                  </a:lnTo>
                  <a:lnTo>
                    <a:pt x="408" y="50"/>
                  </a:lnTo>
                  <a:lnTo>
                    <a:pt x="384" y="38"/>
                  </a:lnTo>
                  <a:lnTo>
                    <a:pt x="360" y="30"/>
                  </a:lnTo>
                  <a:lnTo>
                    <a:pt x="334" y="22"/>
                  </a:lnTo>
                  <a:lnTo>
                    <a:pt x="308" y="18"/>
                  </a:lnTo>
                  <a:lnTo>
                    <a:pt x="282" y="18"/>
                  </a:lnTo>
                  <a:lnTo>
                    <a:pt x="282" y="18"/>
                  </a:lnTo>
                  <a:lnTo>
                    <a:pt x="254" y="18"/>
                  </a:lnTo>
                  <a:lnTo>
                    <a:pt x="228" y="22"/>
                  </a:lnTo>
                  <a:lnTo>
                    <a:pt x="204" y="30"/>
                  </a:lnTo>
                  <a:lnTo>
                    <a:pt x="180" y="38"/>
                  </a:lnTo>
                  <a:lnTo>
                    <a:pt x="156" y="50"/>
                  </a:lnTo>
                  <a:lnTo>
                    <a:pt x="134" y="62"/>
                  </a:lnTo>
                  <a:lnTo>
                    <a:pt x="114" y="78"/>
                  </a:lnTo>
                  <a:lnTo>
                    <a:pt x="96" y="94"/>
                  </a:lnTo>
                  <a:lnTo>
                    <a:pt x="78" y="114"/>
                  </a:lnTo>
                  <a:lnTo>
                    <a:pt x="64" y="134"/>
                  </a:lnTo>
                  <a:lnTo>
                    <a:pt x="50" y="156"/>
                  </a:lnTo>
                  <a:lnTo>
                    <a:pt x="38" y="178"/>
                  </a:lnTo>
                  <a:lnTo>
                    <a:pt x="30" y="202"/>
                  </a:lnTo>
                  <a:lnTo>
                    <a:pt x="24" y="228"/>
                  </a:lnTo>
                  <a:lnTo>
                    <a:pt x="20" y="254"/>
                  </a:lnTo>
                  <a:lnTo>
                    <a:pt x="18" y="282"/>
                  </a:lnTo>
                  <a:lnTo>
                    <a:pt x="18" y="282"/>
                  </a:lnTo>
                  <a:lnTo>
                    <a:pt x="18" y="302"/>
                  </a:lnTo>
                  <a:lnTo>
                    <a:pt x="20" y="320"/>
                  </a:lnTo>
                  <a:lnTo>
                    <a:pt x="24" y="340"/>
                  </a:lnTo>
                  <a:lnTo>
                    <a:pt x="30" y="358"/>
                  </a:lnTo>
                  <a:lnTo>
                    <a:pt x="36" y="378"/>
                  </a:lnTo>
                  <a:lnTo>
                    <a:pt x="44" y="394"/>
                  </a:lnTo>
                  <a:lnTo>
                    <a:pt x="52" y="412"/>
                  </a:lnTo>
                  <a:lnTo>
                    <a:pt x="62" y="428"/>
                  </a:lnTo>
                  <a:lnTo>
                    <a:pt x="74" y="444"/>
                  </a:lnTo>
                  <a:lnTo>
                    <a:pt x="86" y="458"/>
                  </a:lnTo>
                  <a:lnTo>
                    <a:pt x="100" y="472"/>
                  </a:lnTo>
                  <a:lnTo>
                    <a:pt x="114" y="486"/>
                  </a:lnTo>
                  <a:lnTo>
                    <a:pt x="130" y="496"/>
                  </a:lnTo>
                  <a:lnTo>
                    <a:pt x="146" y="508"/>
                  </a:lnTo>
                  <a:lnTo>
                    <a:pt x="164" y="516"/>
                  </a:lnTo>
                  <a:lnTo>
                    <a:pt x="182" y="526"/>
                  </a:lnTo>
                  <a:lnTo>
                    <a:pt x="188" y="528"/>
                  </a:lnTo>
                  <a:lnTo>
                    <a:pt x="188" y="77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392" tIns="45696" rIns="91392" bIns="45696" numCol="1" anchor="t" anchorCtr="0" compatLnSpc="1">
              <a:prstTxWarp prst="textNoShape">
                <a:avLst/>
              </a:prstTxWarp>
            </a:bodyPr>
            <a:lstStyle/>
            <a:p>
              <a:pPr marL="0" marR="0" lvl="0" indent="0" algn="l" defTabSz="913943" rtl="0" eaLnBrk="1" fontAlgn="auto" latinLnBrk="0" hangingPunct="1">
                <a:lnSpc>
                  <a:spcPct val="100000"/>
                </a:lnSpc>
                <a:spcBef>
                  <a:spcPts val="0"/>
                </a:spcBef>
                <a:spcAft>
                  <a:spcPts val="0"/>
                </a:spcAft>
                <a:buClrTx/>
                <a:buSzTx/>
                <a:buFontTx/>
                <a:buNone/>
                <a:tabLst/>
                <a:defRPr/>
              </a:pPr>
              <a:endParaRPr kumimoji="0" lang="en-IN" sz="1799" b="0" i="0" u="none" strike="noStrike" kern="1200" cap="none" spc="0" normalizeH="0" baseline="0" noProof="0">
                <a:ln>
                  <a:noFill/>
                </a:ln>
                <a:solidFill>
                  <a:srgbClr val="2E2E38"/>
                </a:solidFill>
                <a:effectLst/>
                <a:uLnTx/>
                <a:uFillTx/>
                <a:latin typeface="EYInterstate Light"/>
                <a:ea typeface="+mn-ea"/>
                <a:cs typeface="+mn-cs"/>
              </a:endParaRPr>
            </a:p>
          </p:txBody>
        </p:sp>
        <p:sp>
          <p:nvSpPr>
            <p:cNvPr id="90" name="Freeform 6">
              <a:extLst>
                <a:ext uri="{FF2B5EF4-FFF2-40B4-BE49-F238E27FC236}">
                  <a16:creationId xmlns:a16="http://schemas.microsoft.com/office/drawing/2014/main" id="{C8026DF1-83FB-8FC1-BE4A-89300211A826}"/>
                </a:ext>
              </a:extLst>
            </p:cNvPr>
            <p:cNvSpPr>
              <a:spLocks noEditPoints="1"/>
            </p:cNvSpPr>
            <p:nvPr/>
          </p:nvSpPr>
          <p:spPr bwMode="auto">
            <a:xfrm>
              <a:off x="489" y="2715"/>
              <a:ext cx="114" cy="70"/>
            </a:xfrm>
            <a:custGeom>
              <a:avLst/>
              <a:gdLst>
                <a:gd name="T0" fmla="*/ 86 w 114"/>
                <a:gd name="T1" fmla="*/ 70 h 70"/>
                <a:gd name="T2" fmla="*/ 30 w 114"/>
                <a:gd name="T3" fmla="*/ 70 h 70"/>
                <a:gd name="T4" fmla="*/ 0 w 114"/>
                <a:gd name="T5" fmla="*/ 0 h 70"/>
                <a:gd name="T6" fmla="*/ 114 w 114"/>
                <a:gd name="T7" fmla="*/ 0 h 70"/>
                <a:gd name="T8" fmla="*/ 86 w 114"/>
                <a:gd name="T9" fmla="*/ 70 h 70"/>
                <a:gd name="T10" fmla="*/ 42 w 114"/>
                <a:gd name="T11" fmla="*/ 52 h 70"/>
                <a:gd name="T12" fmla="*/ 74 w 114"/>
                <a:gd name="T13" fmla="*/ 52 h 70"/>
                <a:gd name="T14" fmla="*/ 88 w 114"/>
                <a:gd name="T15" fmla="*/ 18 h 70"/>
                <a:gd name="T16" fmla="*/ 28 w 114"/>
                <a:gd name="T17" fmla="*/ 18 h 70"/>
                <a:gd name="T18" fmla="*/ 42 w 114"/>
                <a:gd name="T19" fmla="*/ 52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4" h="70">
                  <a:moveTo>
                    <a:pt x="86" y="70"/>
                  </a:moveTo>
                  <a:lnTo>
                    <a:pt x="30" y="70"/>
                  </a:lnTo>
                  <a:lnTo>
                    <a:pt x="0" y="0"/>
                  </a:lnTo>
                  <a:lnTo>
                    <a:pt x="114" y="0"/>
                  </a:lnTo>
                  <a:lnTo>
                    <a:pt x="86" y="70"/>
                  </a:lnTo>
                  <a:close/>
                  <a:moveTo>
                    <a:pt x="42" y="52"/>
                  </a:moveTo>
                  <a:lnTo>
                    <a:pt x="74" y="52"/>
                  </a:lnTo>
                  <a:lnTo>
                    <a:pt x="88" y="18"/>
                  </a:lnTo>
                  <a:lnTo>
                    <a:pt x="28" y="18"/>
                  </a:lnTo>
                  <a:lnTo>
                    <a:pt x="42" y="5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392" tIns="45696" rIns="91392" bIns="45696" numCol="1" anchor="t" anchorCtr="0" compatLnSpc="1">
              <a:prstTxWarp prst="textNoShape">
                <a:avLst/>
              </a:prstTxWarp>
            </a:bodyPr>
            <a:lstStyle/>
            <a:p>
              <a:pPr marL="0" marR="0" lvl="0" indent="0" algn="l" defTabSz="913943" rtl="0" eaLnBrk="1" fontAlgn="auto" latinLnBrk="0" hangingPunct="1">
                <a:lnSpc>
                  <a:spcPct val="100000"/>
                </a:lnSpc>
                <a:spcBef>
                  <a:spcPts val="0"/>
                </a:spcBef>
                <a:spcAft>
                  <a:spcPts val="0"/>
                </a:spcAft>
                <a:buClrTx/>
                <a:buSzTx/>
                <a:buFontTx/>
                <a:buNone/>
                <a:tabLst/>
                <a:defRPr/>
              </a:pPr>
              <a:endParaRPr kumimoji="0" lang="en-IN" sz="1799" b="0" i="0" u="none" strike="noStrike" kern="1200" cap="none" spc="0" normalizeH="0" baseline="0" noProof="0">
                <a:ln>
                  <a:noFill/>
                </a:ln>
                <a:solidFill>
                  <a:srgbClr val="2E2E38"/>
                </a:solidFill>
                <a:effectLst/>
                <a:uLnTx/>
                <a:uFillTx/>
                <a:latin typeface="EYInterstate Light"/>
                <a:ea typeface="+mn-ea"/>
                <a:cs typeface="+mn-cs"/>
              </a:endParaRPr>
            </a:p>
          </p:txBody>
        </p:sp>
        <p:sp>
          <p:nvSpPr>
            <p:cNvPr id="91" name="Rectangle 7">
              <a:extLst>
                <a:ext uri="{FF2B5EF4-FFF2-40B4-BE49-F238E27FC236}">
                  <a16:creationId xmlns:a16="http://schemas.microsoft.com/office/drawing/2014/main" id="{8EA18CED-371B-14E6-8CE7-ECDE00529030}"/>
                </a:ext>
              </a:extLst>
            </p:cNvPr>
            <p:cNvSpPr>
              <a:spLocks noChangeArrowheads="1"/>
            </p:cNvSpPr>
            <p:nvPr/>
          </p:nvSpPr>
          <p:spPr bwMode="auto">
            <a:xfrm>
              <a:off x="389" y="2551"/>
              <a:ext cx="314" cy="1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392" tIns="45696" rIns="91392" bIns="45696" numCol="1" anchor="t" anchorCtr="0" compatLnSpc="1">
              <a:prstTxWarp prst="textNoShape">
                <a:avLst/>
              </a:prstTxWarp>
            </a:bodyPr>
            <a:lstStyle/>
            <a:p>
              <a:pPr marL="0" marR="0" lvl="0" indent="0" algn="l" defTabSz="913943" rtl="0" eaLnBrk="1" fontAlgn="auto" latinLnBrk="0" hangingPunct="1">
                <a:lnSpc>
                  <a:spcPct val="100000"/>
                </a:lnSpc>
                <a:spcBef>
                  <a:spcPts val="0"/>
                </a:spcBef>
                <a:spcAft>
                  <a:spcPts val="0"/>
                </a:spcAft>
                <a:buClrTx/>
                <a:buSzTx/>
                <a:buFontTx/>
                <a:buNone/>
                <a:tabLst/>
                <a:defRPr/>
              </a:pPr>
              <a:endParaRPr kumimoji="0" lang="en-IN" sz="1799" b="0" i="0" u="none" strike="noStrike" kern="1200" cap="none" spc="0" normalizeH="0" baseline="0" noProof="0">
                <a:ln>
                  <a:noFill/>
                </a:ln>
                <a:solidFill>
                  <a:srgbClr val="2E2E38"/>
                </a:solidFill>
                <a:effectLst/>
                <a:uLnTx/>
                <a:uFillTx/>
                <a:latin typeface="EYInterstate Light"/>
                <a:ea typeface="+mn-ea"/>
                <a:cs typeface="+mn-cs"/>
              </a:endParaRPr>
            </a:p>
          </p:txBody>
        </p:sp>
        <p:sp>
          <p:nvSpPr>
            <p:cNvPr id="92" name="Rectangle 8">
              <a:extLst>
                <a:ext uri="{FF2B5EF4-FFF2-40B4-BE49-F238E27FC236}">
                  <a16:creationId xmlns:a16="http://schemas.microsoft.com/office/drawing/2014/main" id="{32366DA6-4BDA-BBF2-076B-6DDC11CFAB1F}"/>
                </a:ext>
              </a:extLst>
            </p:cNvPr>
            <p:cNvSpPr>
              <a:spLocks noChangeArrowheads="1"/>
            </p:cNvSpPr>
            <p:nvPr/>
          </p:nvSpPr>
          <p:spPr bwMode="auto">
            <a:xfrm>
              <a:off x="389" y="2601"/>
              <a:ext cx="314" cy="1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392" tIns="45696" rIns="91392" bIns="45696" numCol="1" anchor="t" anchorCtr="0" compatLnSpc="1">
              <a:prstTxWarp prst="textNoShape">
                <a:avLst/>
              </a:prstTxWarp>
            </a:bodyPr>
            <a:lstStyle/>
            <a:p>
              <a:pPr marL="0" marR="0" lvl="0" indent="0" algn="l" defTabSz="913943" rtl="0" eaLnBrk="1" fontAlgn="auto" latinLnBrk="0" hangingPunct="1">
                <a:lnSpc>
                  <a:spcPct val="100000"/>
                </a:lnSpc>
                <a:spcBef>
                  <a:spcPts val="0"/>
                </a:spcBef>
                <a:spcAft>
                  <a:spcPts val="0"/>
                </a:spcAft>
                <a:buClrTx/>
                <a:buSzTx/>
                <a:buFontTx/>
                <a:buNone/>
                <a:tabLst/>
                <a:defRPr/>
              </a:pPr>
              <a:endParaRPr kumimoji="0" lang="en-IN" sz="1799" b="0" i="0" u="none" strike="noStrike" kern="1200" cap="none" spc="0" normalizeH="0" baseline="0" noProof="0">
                <a:ln>
                  <a:noFill/>
                </a:ln>
                <a:solidFill>
                  <a:srgbClr val="2E2E38"/>
                </a:solidFill>
                <a:effectLst/>
                <a:uLnTx/>
                <a:uFillTx/>
                <a:latin typeface="EYInterstate Light"/>
                <a:ea typeface="+mn-ea"/>
                <a:cs typeface="+mn-cs"/>
              </a:endParaRPr>
            </a:p>
          </p:txBody>
        </p:sp>
        <p:sp>
          <p:nvSpPr>
            <p:cNvPr id="93" name="Rectangle 9">
              <a:extLst>
                <a:ext uri="{FF2B5EF4-FFF2-40B4-BE49-F238E27FC236}">
                  <a16:creationId xmlns:a16="http://schemas.microsoft.com/office/drawing/2014/main" id="{58996168-73E2-989C-18EA-0FBA7B279167}"/>
                </a:ext>
              </a:extLst>
            </p:cNvPr>
            <p:cNvSpPr>
              <a:spLocks noChangeArrowheads="1"/>
            </p:cNvSpPr>
            <p:nvPr/>
          </p:nvSpPr>
          <p:spPr bwMode="auto">
            <a:xfrm>
              <a:off x="389" y="2653"/>
              <a:ext cx="314" cy="1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392" tIns="45696" rIns="91392" bIns="45696" numCol="1" anchor="t" anchorCtr="0" compatLnSpc="1">
              <a:prstTxWarp prst="textNoShape">
                <a:avLst/>
              </a:prstTxWarp>
            </a:bodyPr>
            <a:lstStyle/>
            <a:p>
              <a:pPr marL="0" marR="0" lvl="0" indent="0" algn="l" defTabSz="913943" rtl="0" eaLnBrk="1" fontAlgn="auto" latinLnBrk="0" hangingPunct="1">
                <a:lnSpc>
                  <a:spcPct val="100000"/>
                </a:lnSpc>
                <a:spcBef>
                  <a:spcPts val="0"/>
                </a:spcBef>
                <a:spcAft>
                  <a:spcPts val="0"/>
                </a:spcAft>
                <a:buClrTx/>
                <a:buSzTx/>
                <a:buFontTx/>
                <a:buNone/>
                <a:tabLst/>
                <a:defRPr/>
              </a:pPr>
              <a:endParaRPr kumimoji="0" lang="en-IN" sz="1799" b="0" i="0" u="none" strike="noStrike" kern="1200" cap="none" spc="0" normalizeH="0" baseline="0" noProof="0">
                <a:ln>
                  <a:noFill/>
                </a:ln>
                <a:solidFill>
                  <a:srgbClr val="2E2E38"/>
                </a:solidFill>
                <a:effectLst/>
                <a:uLnTx/>
                <a:uFillTx/>
                <a:latin typeface="EYInterstate Light"/>
                <a:ea typeface="+mn-ea"/>
                <a:cs typeface="+mn-cs"/>
              </a:endParaRPr>
            </a:p>
          </p:txBody>
        </p:sp>
        <p:sp>
          <p:nvSpPr>
            <p:cNvPr id="94" name="Rectangle 10">
              <a:extLst>
                <a:ext uri="{FF2B5EF4-FFF2-40B4-BE49-F238E27FC236}">
                  <a16:creationId xmlns:a16="http://schemas.microsoft.com/office/drawing/2014/main" id="{E544EAA3-4611-D0BA-FB78-00C2F4BE9594}"/>
                </a:ext>
              </a:extLst>
            </p:cNvPr>
            <p:cNvSpPr>
              <a:spLocks noChangeArrowheads="1"/>
            </p:cNvSpPr>
            <p:nvPr/>
          </p:nvSpPr>
          <p:spPr bwMode="auto">
            <a:xfrm>
              <a:off x="369" y="1925"/>
              <a:ext cx="18" cy="3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392" tIns="45696" rIns="91392" bIns="45696" numCol="1" anchor="t" anchorCtr="0" compatLnSpc="1">
              <a:prstTxWarp prst="textNoShape">
                <a:avLst/>
              </a:prstTxWarp>
            </a:bodyPr>
            <a:lstStyle/>
            <a:p>
              <a:pPr marL="0" marR="0" lvl="0" indent="0" algn="l" defTabSz="913943" rtl="0" eaLnBrk="1" fontAlgn="auto" latinLnBrk="0" hangingPunct="1">
                <a:lnSpc>
                  <a:spcPct val="100000"/>
                </a:lnSpc>
                <a:spcBef>
                  <a:spcPts val="0"/>
                </a:spcBef>
                <a:spcAft>
                  <a:spcPts val="0"/>
                </a:spcAft>
                <a:buClrTx/>
                <a:buSzTx/>
                <a:buFontTx/>
                <a:buNone/>
                <a:tabLst/>
                <a:defRPr/>
              </a:pPr>
              <a:endParaRPr kumimoji="0" lang="en-IN" sz="1799" b="0" i="0" u="none" strike="noStrike" kern="1200" cap="none" spc="0" normalizeH="0" baseline="0" noProof="0">
                <a:ln>
                  <a:noFill/>
                </a:ln>
                <a:solidFill>
                  <a:srgbClr val="2E2E38"/>
                </a:solidFill>
                <a:effectLst/>
                <a:uLnTx/>
                <a:uFillTx/>
                <a:latin typeface="EYInterstate Light"/>
                <a:ea typeface="+mn-ea"/>
                <a:cs typeface="+mn-cs"/>
              </a:endParaRPr>
            </a:p>
          </p:txBody>
        </p:sp>
        <p:sp>
          <p:nvSpPr>
            <p:cNvPr id="95" name="Rectangle 11">
              <a:extLst>
                <a:ext uri="{FF2B5EF4-FFF2-40B4-BE49-F238E27FC236}">
                  <a16:creationId xmlns:a16="http://schemas.microsoft.com/office/drawing/2014/main" id="{89589B4A-8F36-E9A4-0F98-A24DCBEF56E3}"/>
                </a:ext>
              </a:extLst>
            </p:cNvPr>
            <p:cNvSpPr>
              <a:spLocks noChangeArrowheads="1"/>
            </p:cNvSpPr>
            <p:nvPr/>
          </p:nvSpPr>
          <p:spPr bwMode="auto">
            <a:xfrm>
              <a:off x="251" y="2031"/>
              <a:ext cx="18" cy="3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392" tIns="45696" rIns="91392" bIns="45696" numCol="1" anchor="t" anchorCtr="0" compatLnSpc="1">
              <a:prstTxWarp prst="textNoShape">
                <a:avLst/>
              </a:prstTxWarp>
            </a:bodyPr>
            <a:lstStyle/>
            <a:p>
              <a:pPr marL="0" marR="0" lvl="0" indent="0" algn="l" defTabSz="913943" rtl="0" eaLnBrk="1" fontAlgn="auto" latinLnBrk="0" hangingPunct="1">
                <a:lnSpc>
                  <a:spcPct val="100000"/>
                </a:lnSpc>
                <a:spcBef>
                  <a:spcPts val="0"/>
                </a:spcBef>
                <a:spcAft>
                  <a:spcPts val="0"/>
                </a:spcAft>
                <a:buClrTx/>
                <a:buSzTx/>
                <a:buFontTx/>
                <a:buNone/>
                <a:tabLst/>
                <a:defRPr/>
              </a:pPr>
              <a:endParaRPr kumimoji="0" lang="en-IN" sz="1799" b="0" i="0" u="none" strike="noStrike" kern="1200" cap="none" spc="0" normalizeH="0" baseline="0" noProof="0">
                <a:ln>
                  <a:noFill/>
                </a:ln>
                <a:solidFill>
                  <a:srgbClr val="2E2E38"/>
                </a:solidFill>
                <a:effectLst/>
                <a:uLnTx/>
                <a:uFillTx/>
                <a:latin typeface="EYInterstate Light"/>
                <a:ea typeface="+mn-ea"/>
                <a:cs typeface="+mn-cs"/>
              </a:endParaRPr>
            </a:p>
          </p:txBody>
        </p:sp>
        <p:sp>
          <p:nvSpPr>
            <p:cNvPr id="96" name="Rectangle 12">
              <a:extLst>
                <a:ext uri="{FF2B5EF4-FFF2-40B4-BE49-F238E27FC236}">
                  <a16:creationId xmlns:a16="http://schemas.microsoft.com/office/drawing/2014/main" id="{FE89CDA5-3CEE-F3A9-8A01-3E96BA11279B}"/>
                </a:ext>
              </a:extLst>
            </p:cNvPr>
            <p:cNvSpPr>
              <a:spLocks noChangeArrowheads="1"/>
            </p:cNvSpPr>
            <p:nvPr/>
          </p:nvSpPr>
          <p:spPr bwMode="auto">
            <a:xfrm>
              <a:off x="537" y="1877"/>
              <a:ext cx="18" cy="3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392" tIns="45696" rIns="91392" bIns="45696" numCol="1" anchor="t" anchorCtr="0" compatLnSpc="1">
              <a:prstTxWarp prst="textNoShape">
                <a:avLst/>
              </a:prstTxWarp>
            </a:bodyPr>
            <a:lstStyle/>
            <a:p>
              <a:pPr marL="0" marR="0" lvl="0" indent="0" algn="l" defTabSz="913943" rtl="0" eaLnBrk="1" fontAlgn="auto" latinLnBrk="0" hangingPunct="1">
                <a:lnSpc>
                  <a:spcPct val="100000"/>
                </a:lnSpc>
                <a:spcBef>
                  <a:spcPts val="0"/>
                </a:spcBef>
                <a:spcAft>
                  <a:spcPts val="0"/>
                </a:spcAft>
                <a:buClrTx/>
                <a:buSzTx/>
                <a:buFontTx/>
                <a:buNone/>
                <a:tabLst/>
                <a:defRPr/>
              </a:pPr>
              <a:endParaRPr kumimoji="0" lang="en-IN" sz="1799" b="0" i="0" u="none" strike="noStrike" kern="1200" cap="none" spc="0" normalizeH="0" baseline="0" noProof="0">
                <a:ln>
                  <a:noFill/>
                </a:ln>
                <a:solidFill>
                  <a:srgbClr val="2E2E38"/>
                </a:solidFill>
                <a:effectLst/>
                <a:uLnTx/>
                <a:uFillTx/>
                <a:latin typeface="EYInterstate Light"/>
                <a:ea typeface="+mn-ea"/>
                <a:cs typeface="+mn-cs"/>
              </a:endParaRPr>
            </a:p>
          </p:txBody>
        </p:sp>
        <p:sp>
          <p:nvSpPr>
            <p:cNvPr id="97" name="Rectangle 13">
              <a:extLst>
                <a:ext uri="{FF2B5EF4-FFF2-40B4-BE49-F238E27FC236}">
                  <a16:creationId xmlns:a16="http://schemas.microsoft.com/office/drawing/2014/main" id="{E520C207-5505-B7E0-64E8-E249256BAB74}"/>
                </a:ext>
              </a:extLst>
            </p:cNvPr>
            <p:cNvSpPr>
              <a:spLocks noChangeArrowheads="1"/>
            </p:cNvSpPr>
            <p:nvPr/>
          </p:nvSpPr>
          <p:spPr bwMode="auto">
            <a:xfrm>
              <a:off x="709" y="1925"/>
              <a:ext cx="18" cy="3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392" tIns="45696" rIns="91392" bIns="45696" numCol="1" anchor="t" anchorCtr="0" compatLnSpc="1">
              <a:prstTxWarp prst="textNoShape">
                <a:avLst/>
              </a:prstTxWarp>
            </a:bodyPr>
            <a:lstStyle/>
            <a:p>
              <a:pPr marL="0" marR="0" lvl="0" indent="0" algn="l" defTabSz="913943" rtl="0" eaLnBrk="1" fontAlgn="auto" latinLnBrk="0" hangingPunct="1">
                <a:lnSpc>
                  <a:spcPct val="100000"/>
                </a:lnSpc>
                <a:spcBef>
                  <a:spcPts val="0"/>
                </a:spcBef>
                <a:spcAft>
                  <a:spcPts val="0"/>
                </a:spcAft>
                <a:buClrTx/>
                <a:buSzTx/>
                <a:buFontTx/>
                <a:buNone/>
                <a:tabLst/>
                <a:defRPr/>
              </a:pPr>
              <a:endParaRPr kumimoji="0" lang="en-IN" sz="1799" b="0" i="0" u="none" strike="noStrike" kern="1200" cap="none" spc="0" normalizeH="0" baseline="0" noProof="0">
                <a:ln>
                  <a:noFill/>
                </a:ln>
                <a:solidFill>
                  <a:srgbClr val="2E2E38"/>
                </a:solidFill>
                <a:effectLst/>
                <a:uLnTx/>
                <a:uFillTx/>
                <a:latin typeface="EYInterstate Light"/>
                <a:ea typeface="+mn-ea"/>
                <a:cs typeface="+mn-cs"/>
              </a:endParaRPr>
            </a:p>
          </p:txBody>
        </p:sp>
        <p:sp>
          <p:nvSpPr>
            <p:cNvPr id="98" name="Rectangle 14">
              <a:extLst>
                <a:ext uri="{FF2B5EF4-FFF2-40B4-BE49-F238E27FC236}">
                  <a16:creationId xmlns:a16="http://schemas.microsoft.com/office/drawing/2014/main" id="{4522853C-75C1-2E4D-5AA7-3367A3B3BA2E}"/>
                </a:ext>
              </a:extLst>
            </p:cNvPr>
            <p:cNvSpPr>
              <a:spLocks noChangeArrowheads="1"/>
            </p:cNvSpPr>
            <p:nvPr/>
          </p:nvSpPr>
          <p:spPr bwMode="auto">
            <a:xfrm>
              <a:off x="813" y="2031"/>
              <a:ext cx="18" cy="3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392" tIns="45696" rIns="91392" bIns="45696" numCol="1" anchor="t" anchorCtr="0" compatLnSpc="1">
              <a:prstTxWarp prst="textNoShape">
                <a:avLst/>
              </a:prstTxWarp>
            </a:bodyPr>
            <a:lstStyle/>
            <a:p>
              <a:pPr marL="0" marR="0" lvl="0" indent="0" algn="l" defTabSz="913943" rtl="0" eaLnBrk="1" fontAlgn="auto" latinLnBrk="0" hangingPunct="1">
                <a:lnSpc>
                  <a:spcPct val="100000"/>
                </a:lnSpc>
                <a:spcBef>
                  <a:spcPts val="0"/>
                </a:spcBef>
                <a:spcAft>
                  <a:spcPts val="0"/>
                </a:spcAft>
                <a:buClrTx/>
                <a:buSzTx/>
                <a:buFontTx/>
                <a:buNone/>
                <a:tabLst/>
                <a:defRPr/>
              </a:pPr>
              <a:endParaRPr kumimoji="0" lang="en-IN" sz="1799" b="0" i="0" u="none" strike="noStrike" kern="1200" cap="none" spc="0" normalizeH="0" baseline="0" noProof="0">
                <a:ln>
                  <a:noFill/>
                </a:ln>
                <a:solidFill>
                  <a:srgbClr val="2E2E38"/>
                </a:solidFill>
                <a:effectLst/>
                <a:uLnTx/>
                <a:uFillTx/>
                <a:latin typeface="EYInterstate Light"/>
                <a:ea typeface="+mn-ea"/>
                <a:cs typeface="+mn-cs"/>
              </a:endParaRPr>
            </a:p>
          </p:txBody>
        </p:sp>
        <p:sp>
          <p:nvSpPr>
            <p:cNvPr id="99" name="Rectangle 15">
              <a:extLst>
                <a:ext uri="{FF2B5EF4-FFF2-40B4-BE49-F238E27FC236}">
                  <a16:creationId xmlns:a16="http://schemas.microsoft.com/office/drawing/2014/main" id="{4E9AFB8A-098A-301B-C9F3-C3CA6E0C6323}"/>
                </a:ext>
              </a:extLst>
            </p:cNvPr>
            <p:cNvSpPr>
              <a:spLocks noChangeArrowheads="1"/>
            </p:cNvSpPr>
            <p:nvPr/>
          </p:nvSpPr>
          <p:spPr bwMode="auto">
            <a:xfrm>
              <a:off x="251" y="2371"/>
              <a:ext cx="18" cy="3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392" tIns="45696" rIns="91392" bIns="45696" numCol="1" anchor="t" anchorCtr="0" compatLnSpc="1">
              <a:prstTxWarp prst="textNoShape">
                <a:avLst/>
              </a:prstTxWarp>
            </a:bodyPr>
            <a:lstStyle/>
            <a:p>
              <a:pPr marL="0" marR="0" lvl="0" indent="0" algn="l" defTabSz="913943" rtl="0" eaLnBrk="1" fontAlgn="auto" latinLnBrk="0" hangingPunct="1">
                <a:lnSpc>
                  <a:spcPct val="100000"/>
                </a:lnSpc>
                <a:spcBef>
                  <a:spcPts val="0"/>
                </a:spcBef>
                <a:spcAft>
                  <a:spcPts val="0"/>
                </a:spcAft>
                <a:buClrTx/>
                <a:buSzTx/>
                <a:buFontTx/>
                <a:buNone/>
                <a:tabLst/>
                <a:defRPr/>
              </a:pPr>
              <a:endParaRPr kumimoji="0" lang="en-IN" sz="1799" b="0" i="0" u="none" strike="noStrike" kern="1200" cap="none" spc="0" normalizeH="0" baseline="0" noProof="0">
                <a:ln>
                  <a:noFill/>
                </a:ln>
                <a:solidFill>
                  <a:srgbClr val="2E2E38"/>
                </a:solidFill>
                <a:effectLst/>
                <a:uLnTx/>
                <a:uFillTx/>
                <a:latin typeface="EYInterstate Light"/>
                <a:ea typeface="+mn-ea"/>
                <a:cs typeface="+mn-cs"/>
              </a:endParaRPr>
            </a:p>
          </p:txBody>
        </p:sp>
        <p:sp>
          <p:nvSpPr>
            <p:cNvPr id="100" name="Rectangle 16">
              <a:extLst>
                <a:ext uri="{FF2B5EF4-FFF2-40B4-BE49-F238E27FC236}">
                  <a16:creationId xmlns:a16="http://schemas.microsoft.com/office/drawing/2014/main" id="{02268B23-470D-1565-1D92-B8578CAA42CA}"/>
                </a:ext>
              </a:extLst>
            </p:cNvPr>
            <p:cNvSpPr>
              <a:spLocks noChangeArrowheads="1"/>
            </p:cNvSpPr>
            <p:nvPr/>
          </p:nvSpPr>
          <p:spPr bwMode="auto">
            <a:xfrm>
              <a:off x="813" y="2371"/>
              <a:ext cx="18" cy="3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392" tIns="45696" rIns="91392" bIns="45696" numCol="1" anchor="t" anchorCtr="0" compatLnSpc="1">
              <a:prstTxWarp prst="textNoShape">
                <a:avLst/>
              </a:prstTxWarp>
            </a:bodyPr>
            <a:lstStyle/>
            <a:p>
              <a:pPr marL="0" marR="0" lvl="0" indent="0" algn="l" defTabSz="913943" rtl="0" eaLnBrk="1" fontAlgn="auto" latinLnBrk="0" hangingPunct="1">
                <a:lnSpc>
                  <a:spcPct val="100000"/>
                </a:lnSpc>
                <a:spcBef>
                  <a:spcPts val="0"/>
                </a:spcBef>
                <a:spcAft>
                  <a:spcPts val="0"/>
                </a:spcAft>
                <a:buClrTx/>
                <a:buSzTx/>
                <a:buFontTx/>
                <a:buNone/>
                <a:tabLst/>
                <a:defRPr/>
              </a:pPr>
              <a:endParaRPr kumimoji="0" lang="en-IN" sz="1799" b="0" i="0" u="none" strike="noStrike" kern="1200" cap="none" spc="0" normalizeH="0" baseline="0" noProof="0">
                <a:ln>
                  <a:noFill/>
                </a:ln>
                <a:solidFill>
                  <a:srgbClr val="2E2E38"/>
                </a:solidFill>
                <a:effectLst/>
                <a:uLnTx/>
                <a:uFillTx/>
                <a:latin typeface="EYInterstate Light"/>
                <a:ea typeface="+mn-ea"/>
                <a:cs typeface="+mn-cs"/>
              </a:endParaRPr>
            </a:p>
          </p:txBody>
        </p:sp>
        <p:sp>
          <p:nvSpPr>
            <p:cNvPr id="101" name="Rectangle 17">
              <a:extLst>
                <a:ext uri="{FF2B5EF4-FFF2-40B4-BE49-F238E27FC236}">
                  <a16:creationId xmlns:a16="http://schemas.microsoft.com/office/drawing/2014/main" id="{8988DEF6-9EEE-B31D-469D-EFA983A5EDF0}"/>
                </a:ext>
              </a:extLst>
            </p:cNvPr>
            <p:cNvSpPr>
              <a:spLocks noChangeArrowheads="1"/>
            </p:cNvSpPr>
            <p:nvPr/>
          </p:nvSpPr>
          <p:spPr bwMode="auto">
            <a:xfrm>
              <a:off x="861" y="2193"/>
              <a:ext cx="18" cy="3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392" tIns="45696" rIns="91392" bIns="45696" numCol="1" anchor="t" anchorCtr="0" compatLnSpc="1">
              <a:prstTxWarp prst="textNoShape">
                <a:avLst/>
              </a:prstTxWarp>
            </a:bodyPr>
            <a:lstStyle/>
            <a:p>
              <a:pPr marL="0" marR="0" lvl="0" indent="0" algn="l" defTabSz="913943" rtl="0" eaLnBrk="1" fontAlgn="auto" latinLnBrk="0" hangingPunct="1">
                <a:lnSpc>
                  <a:spcPct val="100000"/>
                </a:lnSpc>
                <a:spcBef>
                  <a:spcPts val="0"/>
                </a:spcBef>
                <a:spcAft>
                  <a:spcPts val="0"/>
                </a:spcAft>
                <a:buClrTx/>
                <a:buSzTx/>
                <a:buFontTx/>
                <a:buNone/>
                <a:tabLst/>
                <a:defRPr/>
              </a:pPr>
              <a:endParaRPr kumimoji="0" lang="en-IN" sz="1799" b="0" i="0" u="none" strike="noStrike" kern="1200" cap="none" spc="0" normalizeH="0" baseline="0" noProof="0">
                <a:ln>
                  <a:noFill/>
                </a:ln>
                <a:solidFill>
                  <a:srgbClr val="2E2E38"/>
                </a:solidFill>
                <a:effectLst/>
                <a:uLnTx/>
                <a:uFillTx/>
                <a:latin typeface="EYInterstate Light"/>
                <a:ea typeface="+mn-ea"/>
                <a:cs typeface="+mn-cs"/>
              </a:endParaRPr>
            </a:p>
          </p:txBody>
        </p:sp>
        <p:sp>
          <p:nvSpPr>
            <p:cNvPr id="102" name="Rectangle 18">
              <a:extLst>
                <a:ext uri="{FF2B5EF4-FFF2-40B4-BE49-F238E27FC236}">
                  <a16:creationId xmlns:a16="http://schemas.microsoft.com/office/drawing/2014/main" id="{E320CB33-723C-779F-8B44-171AA6266664}"/>
                </a:ext>
              </a:extLst>
            </p:cNvPr>
            <p:cNvSpPr>
              <a:spLocks noChangeArrowheads="1"/>
            </p:cNvSpPr>
            <p:nvPr/>
          </p:nvSpPr>
          <p:spPr bwMode="auto">
            <a:xfrm>
              <a:off x="215" y="2193"/>
              <a:ext cx="18" cy="3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392" tIns="45696" rIns="91392" bIns="45696" numCol="1" anchor="t" anchorCtr="0" compatLnSpc="1">
              <a:prstTxWarp prst="textNoShape">
                <a:avLst/>
              </a:prstTxWarp>
            </a:bodyPr>
            <a:lstStyle/>
            <a:p>
              <a:pPr marL="0" marR="0" lvl="0" indent="0" algn="l" defTabSz="913943" rtl="0" eaLnBrk="1" fontAlgn="auto" latinLnBrk="0" hangingPunct="1">
                <a:lnSpc>
                  <a:spcPct val="100000"/>
                </a:lnSpc>
                <a:spcBef>
                  <a:spcPts val="0"/>
                </a:spcBef>
                <a:spcAft>
                  <a:spcPts val="0"/>
                </a:spcAft>
                <a:buClrTx/>
                <a:buSzTx/>
                <a:buFontTx/>
                <a:buNone/>
                <a:tabLst/>
                <a:defRPr/>
              </a:pPr>
              <a:endParaRPr kumimoji="0" lang="en-IN" sz="1799" b="0" i="0" u="none" strike="noStrike" kern="1200" cap="none" spc="0" normalizeH="0" baseline="0" noProof="0">
                <a:ln>
                  <a:noFill/>
                </a:ln>
                <a:solidFill>
                  <a:srgbClr val="2E2E38"/>
                </a:solidFill>
                <a:effectLst/>
                <a:uLnTx/>
                <a:uFillTx/>
                <a:latin typeface="EYInterstate Light"/>
                <a:ea typeface="+mn-ea"/>
                <a:cs typeface="+mn-cs"/>
              </a:endParaRPr>
            </a:p>
          </p:txBody>
        </p:sp>
        <p:sp>
          <p:nvSpPr>
            <p:cNvPr id="103" name="Rectangle 19">
              <a:extLst>
                <a:ext uri="{FF2B5EF4-FFF2-40B4-BE49-F238E27FC236}">
                  <a16:creationId xmlns:a16="http://schemas.microsoft.com/office/drawing/2014/main" id="{84AEC25F-B91E-0F34-2FAD-9F967CBDCED5}"/>
                </a:ext>
              </a:extLst>
            </p:cNvPr>
            <p:cNvSpPr>
              <a:spLocks noChangeArrowheads="1"/>
            </p:cNvSpPr>
            <p:nvPr/>
          </p:nvSpPr>
          <p:spPr bwMode="auto">
            <a:xfrm>
              <a:off x="507" y="2473"/>
              <a:ext cx="18" cy="9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392" tIns="45696" rIns="91392" bIns="45696" numCol="1" anchor="t" anchorCtr="0" compatLnSpc="1">
              <a:prstTxWarp prst="textNoShape">
                <a:avLst/>
              </a:prstTxWarp>
            </a:bodyPr>
            <a:lstStyle/>
            <a:p>
              <a:pPr marL="0" marR="0" lvl="0" indent="0" algn="l" defTabSz="913943" rtl="0" eaLnBrk="1" fontAlgn="auto" latinLnBrk="0" hangingPunct="1">
                <a:lnSpc>
                  <a:spcPct val="100000"/>
                </a:lnSpc>
                <a:spcBef>
                  <a:spcPts val="0"/>
                </a:spcBef>
                <a:spcAft>
                  <a:spcPts val="0"/>
                </a:spcAft>
                <a:buClrTx/>
                <a:buSzTx/>
                <a:buFontTx/>
                <a:buNone/>
                <a:tabLst/>
                <a:defRPr/>
              </a:pPr>
              <a:endParaRPr kumimoji="0" lang="en-IN" sz="1799" b="0" i="0" u="none" strike="noStrike" kern="1200" cap="none" spc="0" normalizeH="0" baseline="0" noProof="0">
                <a:ln>
                  <a:noFill/>
                </a:ln>
                <a:solidFill>
                  <a:srgbClr val="2E2E38"/>
                </a:solidFill>
                <a:effectLst/>
                <a:uLnTx/>
                <a:uFillTx/>
                <a:latin typeface="EYInterstate Light"/>
                <a:ea typeface="+mn-ea"/>
                <a:cs typeface="+mn-cs"/>
              </a:endParaRPr>
            </a:p>
          </p:txBody>
        </p:sp>
        <p:sp>
          <p:nvSpPr>
            <p:cNvPr id="104" name="Rectangle 20">
              <a:extLst>
                <a:ext uri="{FF2B5EF4-FFF2-40B4-BE49-F238E27FC236}">
                  <a16:creationId xmlns:a16="http://schemas.microsoft.com/office/drawing/2014/main" id="{CA37B9F2-DE18-A16E-E1DC-DE815AF01490}"/>
                </a:ext>
              </a:extLst>
            </p:cNvPr>
            <p:cNvSpPr>
              <a:spLocks noChangeArrowheads="1"/>
            </p:cNvSpPr>
            <p:nvPr/>
          </p:nvSpPr>
          <p:spPr bwMode="auto">
            <a:xfrm>
              <a:off x="567" y="2473"/>
              <a:ext cx="18" cy="9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392" tIns="45696" rIns="91392" bIns="45696" numCol="1" anchor="t" anchorCtr="0" compatLnSpc="1">
              <a:prstTxWarp prst="textNoShape">
                <a:avLst/>
              </a:prstTxWarp>
            </a:bodyPr>
            <a:lstStyle/>
            <a:p>
              <a:pPr marL="0" marR="0" lvl="0" indent="0" algn="l" defTabSz="913943" rtl="0" eaLnBrk="1" fontAlgn="auto" latinLnBrk="0" hangingPunct="1">
                <a:lnSpc>
                  <a:spcPct val="100000"/>
                </a:lnSpc>
                <a:spcBef>
                  <a:spcPts val="0"/>
                </a:spcBef>
                <a:spcAft>
                  <a:spcPts val="0"/>
                </a:spcAft>
                <a:buClrTx/>
                <a:buSzTx/>
                <a:buFontTx/>
                <a:buNone/>
                <a:tabLst/>
                <a:defRPr/>
              </a:pPr>
              <a:endParaRPr kumimoji="0" lang="en-IN" sz="1799" b="0" i="0" u="none" strike="noStrike" kern="1200" cap="none" spc="0" normalizeH="0" baseline="0" noProof="0">
                <a:ln>
                  <a:noFill/>
                </a:ln>
                <a:solidFill>
                  <a:srgbClr val="2E2E38"/>
                </a:solidFill>
                <a:effectLst/>
                <a:uLnTx/>
                <a:uFillTx/>
                <a:latin typeface="EYInterstate Light"/>
                <a:ea typeface="+mn-ea"/>
                <a:cs typeface="+mn-cs"/>
              </a:endParaRPr>
            </a:p>
          </p:txBody>
        </p:sp>
        <p:sp>
          <p:nvSpPr>
            <p:cNvPr id="105" name="Freeform 21">
              <a:extLst>
                <a:ext uri="{FF2B5EF4-FFF2-40B4-BE49-F238E27FC236}">
                  <a16:creationId xmlns:a16="http://schemas.microsoft.com/office/drawing/2014/main" id="{E3AE210F-A0E4-C803-231D-A0213E3CC7AD}"/>
                </a:ext>
              </a:extLst>
            </p:cNvPr>
            <p:cNvSpPr>
              <a:spLocks noEditPoints="1"/>
            </p:cNvSpPr>
            <p:nvPr/>
          </p:nvSpPr>
          <p:spPr bwMode="auto">
            <a:xfrm>
              <a:off x="337" y="2005"/>
              <a:ext cx="420" cy="420"/>
            </a:xfrm>
            <a:custGeom>
              <a:avLst/>
              <a:gdLst>
                <a:gd name="T0" fmla="*/ 170 w 420"/>
                <a:gd name="T1" fmla="*/ 372 h 420"/>
                <a:gd name="T2" fmla="*/ 122 w 420"/>
                <a:gd name="T3" fmla="*/ 352 h 420"/>
                <a:gd name="T4" fmla="*/ 68 w 420"/>
                <a:gd name="T5" fmla="*/ 298 h 420"/>
                <a:gd name="T6" fmla="*/ 48 w 420"/>
                <a:gd name="T7" fmla="*/ 248 h 420"/>
                <a:gd name="T8" fmla="*/ 48 w 420"/>
                <a:gd name="T9" fmla="*/ 170 h 420"/>
                <a:gd name="T10" fmla="*/ 68 w 420"/>
                <a:gd name="T11" fmla="*/ 122 h 420"/>
                <a:gd name="T12" fmla="*/ 122 w 420"/>
                <a:gd name="T13" fmla="*/ 68 h 420"/>
                <a:gd name="T14" fmla="*/ 170 w 420"/>
                <a:gd name="T15" fmla="*/ 48 h 420"/>
                <a:gd name="T16" fmla="*/ 248 w 420"/>
                <a:gd name="T17" fmla="*/ 48 h 420"/>
                <a:gd name="T18" fmla="*/ 296 w 420"/>
                <a:gd name="T19" fmla="*/ 68 h 420"/>
                <a:gd name="T20" fmla="*/ 352 w 420"/>
                <a:gd name="T21" fmla="*/ 122 h 420"/>
                <a:gd name="T22" fmla="*/ 372 w 420"/>
                <a:gd name="T23" fmla="*/ 170 h 420"/>
                <a:gd name="T24" fmla="*/ 372 w 420"/>
                <a:gd name="T25" fmla="*/ 248 h 420"/>
                <a:gd name="T26" fmla="*/ 352 w 420"/>
                <a:gd name="T27" fmla="*/ 298 h 420"/>
                <a:gd name="T28" fmla="*/ 296 w 420"/>
                <a:gd name="T29" fmla="*/ 352 h 420"/>
                <a:gd name="T30" fmla="*/ 248 w 420"/>
                <a:gd name="T31" fmla="*/ 372 h 420"/>
                <a:gd name="T32" fmla="*/ 230 w 420"/>
                <a:gd name="T33" fmla="*/ 402 h 420"/>
                <a:gd name="T34" fmla="*/ 238 w 420"/>
                <a:gd name="T35" fmla="*/ 356 h 420"/>
                <a:gd name="T36" fmla="*/ 280 w 420"/>
                <a:gd name="T37" fmla="*/ 340 h 420"/>
                <a:gd name="T38" fmla="*/ 330 w 420"/>
                <a:gd name="T39" fmla="*/ 360 h 420"/>
                <a:gd name="T40" fmla="*/ 332 w 420"/>
                <a:gd name="T41" fmla="*/ 294 h 420"/>
                <a:gd name="T42" fmla="*/ 348 w 420"/>
                <a:gd name="T43" fmla="*/ 266 h 420"/>
                <a:gd name="T44" fmla="*/ 358 w 420"/>
                <a:gd name="T45" fmla="*/ 230 h 420"/>
                <a:gd name="T46" fmla="*/ 358 w 420"/>
                <a:gd name="T47" fmla="*/ 188 h 420"/>
                <a:gd name="T48" fmla="*/ 352 w 420"/>
                <a:gd name="T49" fmla="*/ 166 h 420"/>
                <a:gd name="T50" fmla="*/ 332 w 420"/>
                <a:gd name="T51" fmla="*/ 126 h 420"/>
                <a:gd name="T52" fmla="*/ 330 w 420"/>
                <a:gd name="T53" fmla="*/ 60 h 420"/>
                <a:gd name="T54" fmla="*/ 294 w 420"/>
                <a:gd name="T55" fmla="*/ 86 h 420"/>
                <a:gd name="T56" fmla="*/ 252 w 420"/>
                <a:gd name="T57" fmla="*/ 68 h 420"/>
                <a:gd name="T58" fmla="*/ 230 w 420"/>
                <a:gd name="T59" fmla="*/ 18 h 420"/>
                <a:gd name="T60" fmla="*/ 182 w 420"/>
                <a:gd name="T61" fmla="*/ 64 h 420"/>
                <a:gd name="T62" fmla="*/ 152 w 420"/>
                <a:gd name="T63" fmla="*/ 72 h 420"/>
                <a:gd name="T64" fmla="*/ 120 w 420"/>
                <a:gd name="T65" fmla="*/ 90 h 420"/>
                <a:gd name="T66" fmla="*/ 90 w 420"/>
                <a:gd name="T67" fmla="*/ 120 h 420"/>
                <a:gd name="T68" fmla="*/ 78 w 420"/>
                <a:gd name="T69" fmla="*/ 140 h 420"/>
                <a:gd name="T70" fmla="*/ 64 w 420"/>
                <a:gd name="T71" fmla="*/ 182 h 420"/>
                <a:gd name="T72" fmla="*/ 18 w 420"/>
                <a:gd name="T73" fmla="*/ 230 h 420"/>
                <a:gd name="T74" fmla="*/ 64 w 420"/>
                <a:gd name="T75" fmla="*/ 238 h 420"/>
                <a:gd name="T76" fmla="*/ 78 w 420"/>
                <a:gd name="T77" fmla="*/ 280 h 420"/>
                <a:gd name="T78" fmla="*/ 58 w 420"/>
                <a:gd name="T79" fmla="*/ 330 h 420"/>
                <a:gd name="T80" fmla="*/ 126 w 420"/>
                <a:gd name="T81" fmla="*/ 332 h 420"/>
                <a:gd name="T82" fmla="*/ 152 w 420"/>
                <a:gd name="T83" fmla="*/ 348 h 420"/>
                <a:gd name="T84" fmla="*/ 188 w 420"/>
                <a:gd name="T85" fmla="*/ 358 h 4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420" h="420">
                  <a:moveTo>
                    <a:pt x="248" y="420"/>
                  </a:moveTo>
                  <a:lnTo>
                    <a:pt x="170" y="420"/>
                  </a:lnTo>
                  <a:lnTo>
                    <a:pt x="170" y="372"/>
                  </a:lnTo>
                  <a:lnTo>
                    <a:pt x="170" y="372"/>
                  </a:lnTo>
                  <a:lnTo>
                    <a:pt x="146" y="364"/>
                  </a:lnTo>
                  <a:lnTo>
                    <a:pt x="122" y="352"/>
                  </a:lnTo>
                  <a:lnTo>
                    <a:pt x="88" y="386"/>
                  </a:lnTo>
                  <a:lnTo>
                    <a:pt x="34" y="330"/>
                  </a:lnTo>
                  <a:lnTo>
                    <a:pt x="68" y="298"/>
                  </a:lnTo>
                  <a:lnTo>
                    <a:pt x="68" y="298"/>
                  </a:lnTo>
                  <a:lnTo>
                    <a:pt x="56" y="274"/>
                  </a:lnTo>
                  <a:lnTo>
                    <a:pt x="48" y="248"/>
                  </a:lnTo>
                  <a:lnTo>
                    <a:pt x="0" y="248"/>
                  </a:lnTo>
                  <a:lnTo>
                    <a:pt x="0" y="170"/>
                  </a:lnTo>
                  <a:lnTo>
                    <a:pt x="48" y="170"/>
                  </a:lnTo>
                  <a:lnTo>
                    <a:pt x="48" y="170"/>
                  </a:lnTo>
                  <a:lnTo>
                    <a:pt x="56" y="146"/>
                  </a:lnTo>
                  <a:lnTo>
                    <a:pt x="68" y="122"/>
                  </a:lnTo>
                  <a:lnTo>
                    <a:pt x="34" y="88"/>
                  </a:lnTo>
                  <a:lnTo>
                    <a:pt x="88" y="34"/>
                  </a:lnTo>
                  <a:lnTo>
                    <a:pt x="122" y="68"/>
                  </a:lnTo>
                  <a:lnTo>
                    <a:pt x="122" y="68"/>
                  </a:lnTo>
                  <a:lnTo>
                    <a:pt x="146" y="56"/>
                  </a:lnTo>
                  <a:lnTo>
                    <a:pt x="170" y="48"/>
                  </a:lnTo>
                  <a:lnTo>
                    <a:pt x="170" y="0"/>
                  </a:lnTo>
                  <a:lnTo>
                    <a:pt x="248" y="0"/>
                  </a:lnTo>
                  <a:lnTo>
                    <a:pt x="248" y="48"/>
                  </a:lnTo>
                  <a:lnTo>
                    <a:pt x="248" y="48"/>
                  </a:lnTo>
                  <a:lnTo>
                    <a:pt x="274" y="56"/>
                  </a:lnTo>
                  <a:lnTo>
                    <a:pt x="296" y="68"/>
                  </a:lnTo>
                  <a:lnTo>
                    <a:pt x="330" y="34"/>
                  </a:lnTo>
                  <a:lnTo>
                    <a:pt x="386" y="88"/>
                  </a:lnTo>
                  <a:lnTo>
                    <a:pt x="352" y="122"/>
                  </a:lnTo>
                  <a:lnTo>
                    <a:pt x="352" y="122"/>
                  </a:lnTo>
                  <a:lnTo>
                    <a:pt x="364" y="146"/>
                  </a:lnTo>
                  <a:lnTo>
                    <a:pt x="372" y="170"/>
                  </a:lnTo>
                  <a:lnTo>
                    <a:pt x="420" y="170"/>
                  </a:lnTo>
                  <a:lnTo>
                    <a:pt x="420" y="248"/>
                  </a:lnTo>
                  <a:lnTo>
                    <a:pt x="372" y="248"/>
                  </a:lnTo>
                  <a:lnTo>
                    <a:pt x="372" y="248"/>
                  </a:lnTo>
                  <a:lnTo>
                    <a:pt x="364" y="274"/>
                  </a:lnTo>
                  <a:lnTo>
                    <a:pt x="352" y="298"/>
                  </a:lnTo>
                  <a:lnTo>
                    <a:pt x="386" y="330"/>
                  </a:lnTo>
                  <a:lnTo>
                    <a:pt x="330" y="386"/>
                  </a:lnTo>
                  <a:lnTo>
                    <a:pt x="296" y="352"/>
                  </a:lnTo>
                  <a:lnTo>
                    <a:pt x="296" y="352"/>
                  </a:lnTo>
                  <a:lnTo>
                    <a:pt x="274" y="364"/>
                  </a:lnTo>
                  <a:lnTo>
                    <a:pt x="248" y="372"/>
                  </a:lnTo>
                  <a:lnTo>
                    <a:pt x="248" y="420"/>
                  </a:lnTo>
                  <a:close/>
                  <a:moveTo>
                    <a:pt x="188" y="402"/>
                  </a:moveTo>
                  <a:lnTo>
                    <a:pt x="230" y="402"/>
                  </a:lnTo>
                  <a:lnTo>
                    <a:pt x="230" y="358"/>
                  </a:lnTo>
                  <a:lnTo>
                    <a:pt x="238" y="356"/>
                  </a:lnTo>
                  <a:lnTo>
                    <a:pt x="238" y="356"/>
                  </a:lnTo>
                  <a:lnTo>
                    <a:pt x="252" y="352"/>
                  </a:lnTo>
                  <a:lnTo>
                    <a:pt x="266" y="348"/>
                  </a:lnTo>
                  <a:lnTo>
                    <a:pt x="280" y="340"/>
                  </a:lnTo>
                  <a:lnTo>
                    <a:pt x="294" y="332"/>
                  </a:lnTo>
                  <a:lnTo>
                    <a:pt x="300" y="328"/>
                  </a:lnTo>
                  <a:lnTo>
                    <a:pt x="330" y="360"/>
                  </a:lnTo>
                  <a:lnTo>
                    <a:pt x="360" y="330"/>
                  </a:lnTo>
                  <a:lnTo>
                    <a:pt x="328" y="300"/>
                  </a:lnTo>
                  <a:lnTo>
                    <a:pt x="332" y="294"/>
                  </a:lnTo>
                  <a:lnTo>
                    <a:pt x="332" y="294"/>
                  </a:lnTo>
                  <a:lnTo>
                    <a:pt x="340" y="280"/>
                  </a:lnTo>
                  <a:lnTo>
                    <a:pt x="348" y="266"/>
                  </a:lnTo>
                  <a:lnTo>
                    <a:pt x="352" y="252"/>
                  </a:lnTo>
                  <a:lnTo>
                    <a:pt x="356" y="238"/>
                  </a:lnTo>
                  <a:lnTo>
                    <a:pt x="358" y="230"/>
                  </a:lnTo>
                  <a:lnTo>
                    <a:pt x="402" y="230"/>
                  </a:lnTo>
                  <a:lnTo>
                    <a:pt x="402" y="188"/>
                  </a:lnTo>
                  <a:lnTo>
                    <a:pt x="358" y="188"/>
                  </a:lnTo>
                  <a:lnTo>
                    <a:pt x="356" y="182"/>
                  </a:lnTo>
                  <a:lnTo>
                    <a:pt x="356" y="182"/>
                  </a:lnTo>
                  <a:lnTo>
                    <a:pt x="352" y="166"/>
                  </a:lnTo>
                  <a:lnTo>
                    <a:pt x="348" y="152"/>
                  </a:lnTo>
                  <a:lnTo>
                    <a:pt x="340" y="140"/>
                  </a:lnTo>
                  <a:lnTo>
                    <a:pt x="332" y="126"/>
                  </a:lnTo>
                  <a:lnTo>
                    <a:pt x="328" y="120"/>
                  </a:lnTo>
                  <a:lnTo>
                    <a:pt x="360" y="88"/>
                  </a:lnTo>
                  <a:lnTo>
                    <a:pt x="330" y="60"/>
                  </a:lnTo>
                  <a:lnTo>
                    <a:pt x="300" y="90"/>
                  </a:lnTo>
                  <a:lnTo>
                    <a:pt x="294" y="86"/>
                  </a:lnTo>
                  <a:lnTo>
                    <a:pt x="294" y="86"/>
                  </a:lnTo>
                  <a:lnTo>
                    <a:pt x="280" y="78"/>
                  </a:lnTo>
                  <a:lnTo>
                    <a:pt x="266" y="72"/>
                  </a:lnTo>
                  <a:lnTo>
                    <a:pt x="252" y="68"/>
                  </a:lnTo>
                  <a:lnTo>
                    <a:pt x="238" y="64"/>
                  </a:lnTo>
                  <a:lnTo>
                    <a:pt x="230" y="62"/>
                  </a:lnTo>
                  <a:lnTo>
                    <a:pt x="230" y="18"/>
                  </a:lnTo>
                  <a:lnTo>
                    <a:pt x="188" y="18"/>
                  </a:lnTo>
                  <a:lnTo>
                    <a:pt x="188" y="62"/>
                  </a:lnTo>
                  <a:lnTo>
                    <a:pt x="182" y="64"/>
                  </a:lnTo>
                  <a:lnTo>
                    <a:pt x="182" y="64"/>
                  </a:lnTo>
                  <a:lnTo>
                    <a:pt x="166" y="68"/>
                  </a:lnTo>
                  <a:lnTo>
                    <a:pt x="152" y="72"/>
                  </a:lnTo>
                  <a:lnTo>
                    <a:pt x="138" y="78"/>
                  </a:lnTo>
                  <a:lnTo>
                    <a:pt x="126" y="86"/>
                  </a:lnTo>
                  <a:lnTo>
                    <a:pt x="120" y="90"/>
                  </a:lnTo>
                  <a:lnTo>
                    <a:pt x="88" y="60"/>
                  </a:lnTo>
                  <a:lnTo>
                    <a:pt x="58" y="88"/>
                  </a:lnTo>
                  <a:lnTo>
                    <a:pt x="90" y="120"/>
                  </a:lnTo>
                  <a:lnTo>
                    <a:pt x="86" y="126"/>
                  </a:lnTo>
                  <a:lnTo>
                    <a:pt x="86" y="126"/>
                  </a:lnTo>
                  <a:lnTo>
                    <a:pt x="78" y="140"/>
                  </a:lnTo>
                  <a:lnTo>
                    <a:pt x="72" y="152"/>
                  </a:lnTo>
                  <a:lnTo>
                    <a:pt x="66" y="166"/>
                  </a:lnTo>
                  <a:lnTo>
                    <a:pt x="64" y="182"/>
                  </a:lnTo>
                  <a:lnTo>
                    <a:pt x="62" y="188"/>
                  </a:lnTo>
                  <a:lnTo>
                    <a:pt x="18" y="188"/>
                  </a:lnTo>
                  <a:lnTo>
                    <a:pt x="18" y="230"/>
                  </a:lnTo>
                  <a:lnTo>
                    <a:pt x="62" y="230"/>
                  </a:lnTo>
                  <a:lnTo>
                    <a:pt x="64" y="238"/>
                  </a:lnTo>
                  <a:lnTo>
                    <a:pt x="64" y="238"/>
                  </a:lnTo>
                  <a:lnTo>
                    <a:pt x="66" y="252"/>
                  </a:lnTo>
                  <a:lnTo>
                    <a:pt x="72" y="266"/>
                  </a:lnTo>
                  <a:lnTo>
                    <a:pt x="78" y="280"/>
                  </a:lnTo>
                  <a:lnTo>
                    <a:pt x="86" y="294"/>
                  </a:lnTo>
                  <a:lnTo>
                    <a:pt x="90" y="300"/>
                  </a:lnTo>
                  <a:lnTo>
                    <a:pt x="58" y="330"/>
                  </a:lnTo>
                  <a:lnTo>
                    <a:pt x="88" y="360"/>
                  </a:lnTo>
                  <a:lnTo>
                    <a:pt x="120" y="328"/>
                  </a:lnTo>
                  <a:lnTo>
                    <a:pt x="126" y="332"/>
                  </a:lnTo>
                  <a:lnTo>
                    <a:pt x="126" y="332"/>
                  </a:lnTo>
                  <a:lnTo>
                    <a:pt x="138" y="340"/>
                  </a:lnTo>
                  <a:lnTo>
                    <a:pt x="152" y="348"/>
                  </a:lnTo>
                  <a:lnTo>
                    <a:pt x="166" y="352"/>
                  </a:lnTo>
                  <a:lnTo>
                    <a:pt x="182" y="356"/>
                  </a:lnTo>
                  <a:lnTo>
                    <a:pt x="188" y="358"/>
                  </a:lnTo>
                  <a:lnTo>
                    <a:pt x="188" y="40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392" tIns="45696" rIns="91392" bIns="45696" numCol="1" anchor="t" anchorCtr="0" compatLnSpc="1">
              <a:prstTxWarp prst="textNoShape">
                <a:avLst/>
              </a:prstTxWarp>
            </a:bodyPr>
            <a:lstStyle/>
            <a:p>
              <a:pPr marL="0" marR="0" lvl="0" indent="0" algn="l" defTabSz="913943" rtl="0" eaLnBrk="1" fontAlgn="auto" latinLnBrk="0" hangingPunct="1">
                <a:lnSpc>
                  <a:spcPct val="100000"/>
                </a:lnSpc>
                <a:spcBef>
                  <a:spcPts val="0"/>
                </a:spcBef>
                <a:spcAft>
                  <a:spcPts val="0"/>
                </a:spcAft>
                <a:buClrTx/>
                <a:buSzTx/>
                <a:buFontTx/>
                <a:buNone/>
                <a:tabLst/>
                <a:defRPr/>
              </a:pPr>
              <a:endParaRPr kumimoji="0" lang="en-IN" sz="1799" b="0" i="0" u="none" strike="noStrike" kern="1200" cap="none" spc="0" normalizeH="0" baseline="0" noProof="0">
                <a:ln>
                  <a:noFill/>
                </a:ln>
                <a:solidFill>
                  <a:srgbClr val="2E2E38"/>
                </a:solidFill>
                <a:effectLst/>
                <a:uLnTx/>
                <a:uFillTx/>
                <a:latin typeface="EYInterstate Light"/>
                <a:ea typeface="+mn-ea"/>
                <a:cs typeface="+mn-cs"/>
              </a:endParaRPr>
            </a:p>
          </p:txBody>
        </p:sp>
        <p:sp>
          <p:nvSpPr>
            <p:cNvPr id="106" name="Freeform 22">
              <a:extLst>
                <a:ext uri="{FF2B5EF4-FFF2-40B4-BE49-F238E27FC236}">
                  <a16:creationId xmlns:a16="http://schemas.microsoft.com/office/drawing/2014/main" id="{8AE18412-7B45-3781-2474-856C1F1C3FDD}"/>
                </a:ext>
              </a:extLst>
            </p:cNvPr>
            <p:cNvSpPr>
              <a:spLocks noEditPoints="1"/>
            </p:cNvSpPr>
            <p:nvPr/>
          </p:nvSpPr>
          <p:spPr bwMode="auto">
            <a:xfrm>
              <a:off x="435" y="2103"/>
              <a:ext cx="222" cy="224"/>
            </a:xfrm>
            <a:custGeom>
              <a:avLst/>
              <a:gdLst>
                <a:gd name="T0" fmla="*/ 112 w 222"/>
                <a:gd name="T1" fmla="*/ 224 h 224"/>
                <a:gd name="T2" fmla="*/ 68 w 222"/>
                <a:gd name="T3" fmla="*/ 214 h 224"/>
                <a:gd name="T4" fmla="*/ 32 w 222"/>
                <a:gd name="T5" fmla="*/ 190 h 224"/>
                <a:gd name="T6" fmla="*/ 8 w 222"/>
                <a:gd name="T7" fmla="*/ 156 h 224"/>
                <a:gd name="T8" fmla="*/ 0 w 222"/>
                <a:gd name="T9" fmla="*/ 112 h 224"/>
                <a:gd name="T10" fmla="*/ 2 w 222"/>
                <a:gd name="T11" fmla="*/ 90 h 224"/>
                <a:gd name="T12" fmla="*/ 20 w 222"/>
                <a:gd name="T13" fmla="*/ 50 h 224"/>
                <a:gd name="T14" fmla="*/ 50 w 222"/>
                <a:gd name="T15" fmla="*/ 20 h 224"/>
                <a:gd name="T16" fmla="*/ 90 w 222"/>
                <a:gd name="T17" fmla="*/ 2 h 224"/>
                <a:gd name="T18" fmla="*/ 112 w 222"/>
                <a:gd name="T19" fmla="*/ 0 h 224"/>
                <a:gd name="T20" fmla="*/ 154 w 222"/>
                <a:gd name="T21" fmla="*/ 10 h 224"/>
                <a:gd name="T22" fmla="*/ 190 w 222"/>
                <a:gd name="T23" fmla="*/ 34 h 224"/>
                <a:gd name="T24" fmla="*/ 214 w 222"/>
                <a:gd name="T25" fmla="*/ 68 h 224"/>
                <a:gd name="T26" fmla="*/ 222 w 222"/>
                <a:gd name="T27" fmla="*/ 112 h 224"/>
                <a:gd name="T28" fmla="*/ 220 w 222"/>
                <a:gd name="T29" fmla="*/ 134 h 224"/>
                <a:gd name="T30" fmla="*/ 204 w 222"/>
                <a:gd name="T31" fmla="*/ 174 h 224"/>
                <a:gd name="T32" fmla="*/ 174 w 222"/>
                <a:gd name="T33" fmla="*/ 204 h 224"/>
                <a:gd name="T34" fmla="*/ 134 w 222"/>
                <a:gd name="T35" fmla="*/ 220 h 224"/>
                <a:gd name="T36" fmla="*/ 112 w 222"/>
                <a:gd name="T37" fmla="*/ 224 h 224"/>
                <a:gd name="T38" fmla="*/ 112 w 222"/>
                <a:gd name="T39" fmla="*/ 18 h 224"/>
                <a:gd name="T40" fmla="*/ 76 w 222"/>
                <a:gd name="T41" fmla="*/ 26 h 224"/>
                <a:gd name="T42" fmla="*/ 46 w 222"/>
                <a:gd name="T43" fmla="*/ 46 h 224"/>
                <a:gd name="T44" fmla="*/ 26 w 222"/>
                <a:gd name="T45" fmla="*/ 76 h 224"/>
                <a:gd name="T46" fmla="*/ 18 w 222"/>
                <a:gd name="T47" fmla="*/ 112 h 224"/>
                <a:gd name="T48" fmla="*/ 20 w 222"/>
                <a:gd name="T49" fmla="*/ 130 h 224"/>
                <a:gd name="T50" fmla="*/ 34 w 222"/>
                <a:gd name="T51" fmla="*/ 164 h 224"/>
                <a:gd name="T52" fmla="*/ 60 w 222"/>
                <a:gd name="T53" fmla="*/ 190 h 224"/>
                <a:gd name="T54" fmla="*/ 92 w 222"/>
                <a:gd name="T55" fmla="*/ 204 h 224"/>
                <a:gd name="T56" fmla="*/ 112 w 222"/>
                <a:gd name="T57" fmla="*/ 206 h 224"/>
                <a:gd name="T58" fmla="*/ 148 w 222"/>
                <a:gd name="T59" fmla="*/ 198 h 224"/>
                <a:gd name="T60" fmla="*/ 178 w 222"/>
                <a:gd name="T61" fmla="*/ 178 h 224"/>
                <a:gd name="T62" fmla="*/ 198 w 222"/>
                <a:gd name="T63" fmla="*/ 148 h 224"/>
                <a:gd name="T64" fmla="*/ 204 w 222"/>
                <a:gd name="T65" fmla="*/ 112 h 224"/>
                <a:gd name="T66" fmla="*/ 204 w 222"/>
                <a:gd name="T67" fmla="*/ 92 h 224"/>
                <a:gd name="T68" fmla="*/ 188 w 222"/>
                <a:gd name="T69" fmla="*/ 60 h 224"/>
                <a:gd name="T70" fmla="*/ 164 w 222"/>
                <a:gd name="T71" fmla="*/ 34 h 224"/>
                <a:gd name="T72" fmla="*/ 130 w 222"/>
                <a:gd name="T73" fmla="*/ 20 h 224"/>
                <a:gd name="T74" fmla="*/ 112 w 222"/>
                <a:gd name="T75" fmla="*/ 18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22" h="224">
                  <a:moveTo>
                    <a:pt x="112" y="224"/>
                  </a:moveTo>
                  <a:lnTo>
                    <a:pt x="112" y="224"/>
                  </a:lnTo>
                  <a:lnTo>
                    <a:pt x="90" y="220"/>
                  </a:lnTo>
                  <a:lnTo>
                    <a:pt x="68" y="214"/>
                  </a:lnTo>
                  <a:lnTo>
                    <a:pt x="50" y="204"/>
                  </a:lnTo>
                  <a:lnTo>
                    <a:pt x="32" y="190"/>
                  </a:lnTo>
                  <a:lnTo>
                    <a:pt x="20" y="174"/>
                  </a:lnTo>
                  <a:lnTo>
                    <a:pt x="8" y="156"/>
                  </a:lnTo>
                  <a:lnTo>
                    <a:pt x="2" y="134"/>
                  </a:lnTo>
                  <a:lnTo>
                    <a:pt x="0" y="112"/>
                  </a:lnTo>
                  <a:lnTo>
                    <a:pt x="0" y="112"/>
                  </a:lnTo>
                  <a:lnTo>
                    <a:pt x="2" y="90"/>
                  </a:lnTo>
                  <a:lnTo>
                    <a:pt x="8" y="68"/>
                  </a:lnTo>
                  <a:lnTo>
                    <a:pt x="20" y="50"/>
                  </a:lnTo>
                  <a:lnTo>
                    <a:pt x="32" y="34"/>
                  </a:lnTo>
                  <a:lnTo>
                    <a:pt x="50" y="20"/>
                  </a:lnTo>
                  <a:lnTo>
                    <a:pt x="68" y="10"/>
                  </a:lnTo>
                  <a:lnTo>
                    <a:pt x="90" y="2"/>
                  </a:lnTo>
                  <a:lnTo>
                    <a:pt x="112" y="0"/>
                  </a:lnTo>
                  <a:lnTo>
                    <a:pt x="112" y="0"/>
                  </a:lnTo>
                  <a:lnTo>
                    <a:pt x="134" y="2"/>
                  </a:lnTo>
                  <a:lnTo>
                    <a:pt x="154" y="10"/>
                  </a:lnTo>
                  <a:lnTo>
                    <a:pt x="174" y="20"/>
                  </a:lnTo>
                  <a:lnTo>
                    <a:pt x="190" y="34"/>
                  </a:lnTo>
                  <a:lnTo>
                    <a:pt x="204" y="50"/>
                  </a:lnTo>
                  <a:lnTo>
                    <a:pt x="214" y="68"/>
                  </a:lnTo>
                  <a:lnTo>
                    <a:pt x="220" y="90"/>
                  </a:lnTo>
                  <a:lnTo>
                    <a:pt x="222" y="112"/>
                  </a:lnTo>
                  <a:lnTo>
                    <a:pt x="222" y="112"/>
                  </a:lnTo>
                  <a:lnTo>
                    <a:pt x="220" y="134"/>
                  </a:lnTo>
                  <a:lnTo>
                    <a:pt x="214" y="156"/>
                  </a:lnTo>
                  <a:lnTo>
                    <a:pt x="204" y="174"/>
                  </a:lnTo>
                  <a:lnTo>
                    <a:pt x="190" y="190"/>
                  </a:lnTo>
                  <a:lnTo>
                    <a:pt x="174" y="204"/>
                  </a:lnTo>
                  <a:lnTo>
                    <a:pt x="154" y="214"/>
                  </a:lnTo>
                  <a:lnTo>
                    <a:pt x="134" y="220"/>
                  </a:lnTo>
                  <a:lnTo>
                    <a:pt x="112" y="224"/>
                  </a:lnTo>
                  <a:lnTo>
                    <a:pt x="112" y="224"/>
                  </a:lnTo>
                  <a:close/>
                  <a:moveTo>
                    <a:pt x="112" y="18"/>
                  </a:moveTo>
                  <a:lnTo>
                    <a:pt x="112" y="18"/>
                  </a:lnTo>
                  <a:lnTo>
                    <a:pt x="92" y="20"/>
                  </a:lnTo>
                  <a:lnTo>
                    <a:pt x="76" y="26"/>
                  </a:lnTo>
                  <a:lnTo>
                    <a:pt x="60" y="34"/>
                  </a:lnTo>
                  <a:lnTo>
                    <a:pt x="46" y="46"/>
                  </a:lnTo>
                  <a:lnTo>
                    <a:pt x="34" y="60"/>
                  </a:lnTo>
                  <a:lnTo>
                    <a:pt x="26" y="76"/>
                  </a:lnTo>
                  <a:lnTo>
                    <a:pt x="20" y="92"/>
                  </a:lnTo>
                  <a:lnTo>
                    <a:pt x="18" y="112"/>
                  </a:lnTo>
                  <a:lnTo>
                    <a:pt x="18" y="112"/>
                  </a:lnTo>
                  <a:lnTo>
                    <a:pt x="20" y="130"/>
                  </a:lnTo>
                  <a:lnTo>
                    <a:pt x="26" y="148"/>
                  </a:lnTo>
                  <a:lnTo>
                    <a:pt x="34" y="164"/>
                  </a:lnTo>
                  <a:lnTo>
                    <a:pt x="46" y="178"/>
                  </a:lnTo>
                  <a:lnTo>
                    <a:pt x="60" y="190"/>
                  </a:lnTo>
                  <a:lnTo>
                    <a:pt x="76" y="198"/>
                  </a:lnTo>
                  <a:lnTo>
                    <a:pt x="92" y="204"/>
                  </a:lnTo>
                  <a:lnTo>
                    <a:pt x="112" y="206"/>
                  </a:lnTo>
                  <a:lnTo>
                    <a:pt x="112" y="206"/>
                  </a:lnTo>
                  <a:lnTo>
                    <a:pt x="130" y="204"/>
                  </a:lnTo>
                  <a:lnTo>
                    <a:pt x="148" y="198"/>
                  </a:lnTo>
                  <a:lnTo>
                    <a:pt x="164" y="190"/>
                  </a:lnTo>
                  <a:lnTo>
                    <a:pt x="178" y="178"/>
                  </a:lnTo>
                  <a:lnTo>
                    <a:pt x="188" y="164"/>
                  </a:lnTo>
                  <a:lnTo>
                    <a:pt x="198" y="148"/>
                  </a:lnTo>
                  <a:lnTo>
                    <a:pt x="204" y="130"/>
                  </a:lnTo>
                  <a:lnTo>
                    <a:pt x="204" y="112"/>
                  </a:lnTo>
                  <a:lnTo>
                    <a:pt x="204" y="112"/>
                  </a:lnTo>
                  <a:lnTo>
                    <a:pt x="204" y="92"/>
                  </a:lnTo>
                  <a:lnTo>
                    <a:pt x="198" y="76"/>
                  </a:lnTo>
                  <a:lnTo>
                    <a:pt x="188" y="60"/>
                  </a:lnTo>
                  <a:lnTo>
                    <a:pt x="178" y="46"/>
                  </a:lnTo>
                  <a:lnTo>
                    <a:pt x="164" y="34"/>
                  </a:lnTo>
                  <a:lnTo>
                    <a:pt x="148" y="26"/>
                  </a:lnTo>
                  <a:lnTo>
                    <a:pt x="130" y="20"/>
                  </a:lnTo>
                  <a:lnTo>
                    <a:pt x="112" y="18"/>
                  </a:lnTo>
                  <a:lnTo>
                    <a:pt x="112" y="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392" tIns="45696" rIns="91392" bIns="45696" numCol="1" anchor="t" anchorCtr="0" compatLnSpc="1">
              <a:prstTxWarp prst="textNoShape">
                <a:avLst/>
              </a:prstTxWarp>
            </a:bodyPr>
            <a:lstStyle/>
            <a:p>
              <a:pPr marL="0" marR="0" lvl="0" indent="0" algn="l" defTabSz="913943" rtl="0" eaLnBrk="1" fontAlgn="auto" latinLnBrk="0" hangingPunct="1">
                <a:lnSpc>
                  <a:spcPct val="100000"/>
                </a:lnSpc>
                <a:spcBef>
                  <a:spcPts val="0"/>
                </a:spcBef>
                <a:spcAft>
                  <a:spcPts val="0"/>
                </a:spcAft>
                <a:buClrTx/>
                <a:buSzTx/>
                <a:buFontTx/>
                <a:buNone/>
                <a:tabLst/>
                <a:defRPr/>
              </a:pPr>
              <a:endParaRPr kumimoji="0" lang="en-IN" sz="1799" b="0" i="0" u="none" strike="noStrike" kern="1200" cap="none" spc="0" normalizeH="0" baseline="0" noProof="0">
                <a:ln>
                  <a:noFill/>
                </a:ln>
                <a:solidFill>
                  <a:srgbClr val="2E2E38"/>
                </a:solidFill>
                <a:effectLst/>
                <a:uLnTx/>
                <a:uFillTx/>
                <a:latin typeface="EYInterstate Light"/>
                <a:ea typeface="+mn-ea"/>
                <a:cs typeface="+mn-cs"/>
              </a:endParaRPr>
            </a:p>
          </p:txBody>
        </p:sp>
      </p:grpSp>
      <p:sp>
        <p:nvSpPr>
          <p:cNvPr id="107" name="TextBox 106">
            <a:extLst>
              <a:ext uri="{FF2B5EF4-FFF2-40B4-BE49-F238E27FC236}">
                <a16:creationId xmlns:a16="http://schemas.microsoft.com/office/drawing/2014/main" id="{EEFD51DF-4FB5-AED6-59EE-F2AB139D79F3}"/>
              </a:ext>
            </a:extLst>
          </p:cNvPr>
          <p:cNvSpPr txBox="1"/>
          <p:nvPr/>
        </p:nvSpPr>
        <p:spPr>
          <a:xfrm>
            <a:off x="1073482" y="4782284"/>
            <a:ext cx="538329" cy="130737"/>
          </a:xfrm>
          <a:prstGeom prst="rect">
            <a:avLst/>
          </a:prstGeom>
          <a:noFill/>
        </p:spPr>
        <p:txBody>
          <a:bodyPr wrap="none" lIns="0" tIns="0" rIns="0" bIns="0">
            <a:spAutoFit/>
          </a:bodyPr>
          <a:lstStyle/>
          <a:p>
            <a:pPr marL="0" marR="0" lvl="0" indent="0" algn="l" defTabSz="913486" rtl="0" eaLnBrk="1" fontAlgn="auto" latinLnBrk="0" hangingPunct="1">
              <a:lnSpc>
                <a:spcPct val="85000"/>
              </a:lnSpc>
              <a:spcBef>
                <a:spcPts val="0"/>
              </a:spcBef>
              <a:spcAft>
                <a:spcPts val="600"/>
              </a:spcAft>
              <a:buClr>
                <a:srgbClr val="27ACAA"/>
              </a:buClr>
              <a:buSzPct val="70000"/>
              <a:buFontTx/>
              <a:buNone/>
              <a:tabLst/>
              <a:defRPr/>
            </a:pPr>
            <a:r>
              <a:rPr kumimoji="0" lang="en-IN" sz="999" b="0" i="0" u="none" strike="noStrike" kern="1200" cap="none" spc="0" normalizeH="0" baseline="0" noProof="0">
                <a:ln>
                  <a:noFill/>
                </a:ln>
                <a:solidFill>
                  <a:prstClr val="white"/>
                </a:solidFill>
                <a:effectLst/>
                <a:uLnTx/>
                <a:uFillTx/>
                <a:latin typeface="EYInterstate Light"/>
                <a:ea typeface="+mn-ea"/>
                <a:cs typeface="+mn-cs"/>
              </a:rPr>
              <a:t>Solve the</a:t>
            </a:r>
          </a:p>
        </p:txBody>
      </p:sp>
      <p:sp>
        <p:nvSpPr>
          <p:cNvPr id="108" name="TextBox 107">
            <a:extLst>
              <a:ext uri="{FF2B5EF4-FFF2-40B4-BE49-F238E27FC236}">
                <a16:creationId xmlns:a16="http://schemas.microsoft.com/office/drawing/2014/main" id="{5B21B842-E557-90AF-5352-78B4A510E62E}"/>
              </a:ext>
            </a:extLst>
          </p:cNvPr>
          <p:cNvSpPr txBox="1"/>
          <p:nvPr/>
        </p:nvSpPr>
        <p:spPr>
          <a:xfrm>
            <a:off x="4827530" y="4782284"/>
            <a:ext cx="660093" cy="130737"/>
          </a:xfrm>
          <a:prstGeom prst="rect">
            <a:avLst/>
          </a:prstGeom>
          <a:noFill/>
        </p:spPr>
        <p:txBody>
          <a:bodyPr wrap="square" lIns="0" tIns="0" rIns="0" bIns="0">
            <a:spAutoFit/>
          </a:bodyPr>
          <a:lstStyle>
            <a:defPPr>
              <a:defRPr lang="en-US"/>
            </a:defPPr>
            <a:lvl1pPr marR="0" lvl="0" indent="0" defTabSz="913943" fontAlgn="auto">
              <a:lnSpc>
                <a:spcPct val="85000"/>
              </a:lnSpc>
              <a:spcBef>
                <a:spcPts val="0"/>
              </a:spcBef>
              <a:spcAft>
                <a:spcPts val="600"/>
              </a:spcAft>
              <a:buClr>
                <a:srgbClr val="27ACAA"/>
              </a:buClr>
              <a:buSzPct val="70000"/>
              <a:buFontTx/>
              <a:buNone/>
              <a:tabLst/>
              <a:defRPr kumimoji="0" sz="1050" b="0" i="0" u="none" strike="noStrike" cap="none" spc="0" normalizeH="0" baseline="0">
                <a:ln>
                  <a:noFill/>
                </a:ln>
                <a:solidFill>
                  <a:srgbClr val="FFE600"/>
                </a:solidFill>
                <a:effectLst/>
                <a:uLnTx/>
                <a:uFillTx/>
                <a:latin typeface="EYInterstate Light"/>
              </a:defRPr>
            </a:lvl1pPr>
          </a:lstStyle>
          <a:p>
            <a:pPr marL="0" marR="0" lvl="0" indent="0" algn="l" defTabSz="913486" rtl="0" eaLnBrk="1" fontAlgn="auto" latinLnBrk="0" hangingPunct="1">
              <a:lnSpc>
                <a:spcPct val="85000"/>
              </a:lnSpc>
              <a:spcBef>
                <a:spcPts val="0"/>
              </a:spcBef>
              <a:spcAft>
                <a:spcPts val="600"/>
              </a:spcAft>
              <a:buClr>
                <a:srgbClr val="27ACAA"/>
              </a:buClr>
              <a:buSzPct val="70000"/>
              <a:buFontTx/>
              <a:buNone/>
              <a:tabLst/>
              <a:defRPr/>
            </a:pPr>
            <a:r>
              <a:rPr kumimoji="0" lang="en-IN" sz="999" b="0" i="0" u="none" strike="noStrike" kern="1200" cap="none" spc="0" normalizeH="0" baseline="0" noProof="0">
                <a:ln>
                  <a:noFill/>
                </a:ln>
                <a:solidFill>
                  <a:prstClr val="white"/>
                </a:solidFill>
                <a:effectLst/>
                <a:uLnTx/>
                <a:uFillTx/>
                <a:latin typeface="EYInterstate Light"/>
                <a:ea typeface="+mn-ea"/>
                <a:cs typeface="+mn-cs"/>
              </a:rPr>
              <a:t>Explore the</a:t>
            </a:r>
          </a:p>
        </p:txBody>
      </p:sp>
      <p:grpSp>
        <p:nvGrpSpPr>
          <p:cNvPr id="109" name="Group 108">
            <a:extLst>
              <a:ext uri="{FF2B5EF4-FFF2-40B4-BE49-F238E27FC236}">
                <a16:creationId xmlns:a16="http://schemas.microsoft.com/office/drawing/2014/main" id="{18F85ABB-6561-2FC2-E7DB-77AD460B9EF5}"/>
              </a:ext>
            </a:extLst>
          </p:cNvPr>
          <p:cNvGrpSpPr/>
          <p:nvPr/>
        </p:nvGrpSpPr>
        <p:grpSpPr>
          <a:xfrm>
            <a:off x="4256112" y="4805224"/>
            <a:ext cx="381011" cy="436083"/>
            <a:chOff x="5900481" y="1551838"/>
            <a:chExt cx="1076325" cy="1231900"/>
          </a:xfrm>
          <a:solidFill>
            <a:schemeClr val="bg1"/>
          </a:solidFill>
        </p:grpSpPr>
        <p:sp>
          <p:nvSpPr>
            <p:cNvPr id="110" name="Freeform 27">
              <a:extLst>
                <a:ext uri="{FF2B5EF4-FFF2-40B4-BE49-F238E27FC236}">
                  <a16:creationId xmlns:a16="http://schemas.microsoft.com/office/drawing/2014/main" id="{A2EB7713-E7B0-6079-DE83-B068CD3555DB}"/>
                </a:ext>
              </a:extLst>
            </p:cNvPr>
            <p:cNvSpPr>
              <a:spLocks/>
            </p:cNvSpPr>
            <p:nvPr/>
          </p:nvSpPr>
          <p:spPr bwMode="auto">
            <a:xfrm>
              <a:off x="6230681" y="1551838"/>
              <a:ext cx="415925" cy="1231900"/>
            </a:xfrm>
            <a:custGeom>
              <a:avLst/>
              <a:gdLst>
                <a:gd name="T0" fmla="*/ 118 w 262"/>
                <a:gd name="T1" fmla="*/ 774 h 776"/>
                <a:gd name="T2" fmla="*/ 80 w 262"/>
                <a:gd name="T3" fmla="*/ 746 h 776"/>
                <a:gd name="T4" fmla="*/ 48 w 262"/>
                <a:gd name="T5" fmla="*/ 688 h 776"/>
                <a:gd name="T6" fmla="*/ 22 w 262"/>
                <a:gd name="T7" fmla="*/ 606 h 776"/>
                <a:gd name="T8" fmla="*/ 6 w 262"/>
                <a:gd name="T9" fmla="*/ 504 h 776"/>
                <a:gd name="T10" fmla="*/ 0 w 262"/>
                <a:gd name="T11" fmla="*/ 388 h 776"/>
                <a:gd name="T12" fmla="*/ 4 w 262"/>
                <a:gd name="T13" fmla="*/ 308 h 776"/>
                <a:gd name="T14" fmla="*/ 16 w 262"/>
                <a:gd name="T15" fmla="*/ 202 h 776"/>
                <a:gd name="T16" fmla="*/ 38 w 262"/>
                <a:gd name="T17" fmla="*/ 112 h 776"/>
                <a:gd name="T18" fmla="*/ 68 w 262"/>
                <a:gd name="T19" fmla="*/ 46 h 776"/>
                <a:gd name="T20" fmla="*/ 104 w 262"/>
                <a:gd name="T21" fmla="*/ 8 h 776"/>
                <a:gd name="T22" fmla="*/ 132 w 262"/>
                <a:gd name="T23" fmla="*/ 0 h 776"/>
                <a:gd name="T24" fmla="*/ 176 w 262"/>
                <a:gd name="T25" fmla="*/ 22 h 776"/>
                <a:gd name="T26" fmla="*/ 174 w 262"/>
                <a:gd name="T27" fmla="*/ 48 h 776"/>
                <a:gd name="T28" fmla="*/ 142 w 262"/>
                <a:gd name="T29" fmla="*/ 20 h 776"/>
                <a:gd name="T30" fmla="*/ 122 w 262"/>
                <a:gd name="T31" fmla="*/ 20 h 776"/>
                <a:gd name="T32" fmla="*/ 90 w 262"/>
                <a:gd name="T33" fmla="*/ 44 h 776"/>
                <a:gd name="T34" fmla="*/ 64 w 262"/>
                <a:gd name="T35" fmla="*/ 96 h 776"/>
                <a:gd name="T36" fmla="*/ 40 w 262"/>
                <a:gd name="T37" fmla="*/ 174 h 776"/>
                <a:gd name="T38" fmla="*/ 24 w 262"/>
                <a:gd name="T39" fmla="*/ 272 h 776"/>
                <a:gd name="T40" fmla="*/ 18 w 262"/>
                <a:gd name="T41" fmla="*/ 388 h 776"/>
                <a:gd name="T42" fmla="*/ 22 w 262"/>
                <a:gd name="T43" fmla="*/ 466 h 776"/>
                <a:gd name="T44" fmla="*/ 34 w 262"/>
                <a:gd name="T45" fmla="*/ 572 h 776"/>
                <a:gd name="T46" fmla="*/ 54 w 262"/>
                <a:gd name="T47" fmla="*/ 656 h 776"/>
                <a:gd name="T48" fmla="*/ 82 w 262"/>
                <a:gd name="T49" fmla="*/ 716 h 776"/>
                <a:gd name="T50" fmla="*/ 110 w 262"/>
                <a:gd name="T51" fmla="*/ 750 h 776"/>
                <a:gd name="T52" fmla="*/ 132 w 262"/>
                <a:gd name="T53" fmla="*/ 758 h 776"/>
                <a:gd name="T54" fmla="*/ 162 w 262"/>
                <a:gd name="T55" fmla="*/ 742 h 776"/>
                <a:gd name="T56" fmla="*/ 190 w 262"/>
                <a:gd name="T57" fmla="*/ 698 h 776"/>
                <a:gd name="T58" fmla="*/ 216 w 262"/>
                <a:gd name="T59" fmla="*/ 630 h 776"/>
                <a:gd name="T60" fmla="*/ 234 w 262"/>
                <a:gd name="T61" fmla="*/ 538 h 776"/>
                <a:gd name="T62" fmla="*/ 244 w 262"/>
                <a:gd name="T63" fmla="*/ 428 h 776"/>
                <a:gd name="T64" fmla="*/ 242 w 262"/>
                <a:gd name="T65" fmla="*/ 314 h 776"/>
                <a:gd name="T66" fmla="*/ 224 w 262"/>
                <a:gd name="T67" fmla="*/ 182 h 776"/>
                <a:gd name="T68" fmla="*/ 226 w 262"/>
                <a:gd name="T69" fmla="*/ 120 h 776"/>
                <a:gd name="T70" fmla="*/ 242 w 262"/>
                <a:gd name="T71" fmla="*/ 178 h 776"/>
                <a:gd name="T72" fmla="*/ 260 w 262"/>
                <a:gd name="T73" fmla="*/ 314 h 776"/>
                <a:gd name="T74" fmla="*/ 262 w 262"/>
                <a:gd name="T75" fmla="*/ 428 h 776"/>
                <a:gd name="T76" fmla="*/ 252 w 262"/>
                <a:gd name="T77" fmla="*/ 540 h 776"/>
                <a:gd name="T78" fmla="*/ 232 w 262"/>
                <a:gd name="T79" fmla="*/ 636 h 776"/>
                <a:gd name="T80" fmla="*/ 204 w 262"/>
                <a:gd name="T81" fmla="*/ 710 h 776"/>
                <a:gd name="T82" fmla="*/ 170 w 262"/>
                <a:gd name="T83" fmla="*/ 758 h 776"/>
                <a:gd name="T84" fmla="*/ 132 w 262"/>
                <a:gd name="T85" fmla="*/ 776 h 7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62" h="776">
                  <a:moveTo>
                    <a:pt x="132" y="776"/>
                  </a:moveTo>
                  <a:lnTo>
                    <a:pt x="132" y="776"/>
                  </a:lnTo>
                  <a:lnTo>
                    <a:pt x="118" y="774"/>
                  </a:lnTo>
                  <a:lnTo>
                    <a:pt x="104" y="768"/>
                  </a:lnTo>
                  <a:lnTo>
                    <a:pt x="92" y="758"/>
                  </a:lnTo>
                  <a:lnTo>
                    <a:pt x="80" y="746"/>
                  </a:lnTo>
                  <a:lnTo>
                    <a:pt x="68" y="730"/>
                  </a:lnTo>
                  <a:lnTo>
                    <a:pt x="58" y="710"/>
                  </a:lnTo>
                  <a:lnTo>
                    <a:pt x="48" y="688"/>
                  </a:lnTo>
                  <a:lnTo>
                    <a:pt x="38" y="662"/>
                  </a:lnTo>
                  <a:lnTo>
                    <a:pt x="30" y="636"/>
                  </a:lnTo>
                  <a:lnTo>
                    <a:pt x="22" y="606"/>
                  </a:lnTo>
                  <a:lnTo>
                    <a:pt x="16" y="574"/>
                  </a:lnTo>
                  <a:lnTo>
                    <a:pt x="10" y="540"/>
                  </a:lnTo>
                  <a:lnTo>
                    <a:pt x="6" y="504"/>
                  </a:lnTo>
                  <a:lnTo>
                    <a:pt x="4" y="466"/>
                  </a:lnTo>
                  <a:lnTo>
                    <a:pt x="2" y="428"/>
                  </a:lnTo>
                  <a:lnTo>
                    <a:pt x="0" y="388"/>
                  </a:lnTo>
                  <a:lnTo>
                    <a:pt x="0" y="388"/>
                  </a:lnTo>
                  <a:lnTo>
                    <a:pt x="2" y="348"/>
                  </a:lnTo>
                  <a:lnTo>
                    <a:pt x="4" y="308"/>
                  </a:lnTo>
                  <a:lnTo>
                    <a:pt x="6" y="272"/>
                  </a:lnTo>
                  <a:lnTo>
                    <a:pt x="10" y="236"/>
                  </a:lnTo>
                  <a:lnTo>
                    <a:pt x="16" y="202"/>
                  </a:lnTo>
                  <a:lnTo>
                    <a:pt x="22" y="170"/>
                  </a:lnTo>
                  <a:lnTo>
                    <a:pt x="30" y="140"/>
                  </a:lnTo>
                  <a:lnTo>
                    <a:pt x="38" y="112"/>
                  </a:lnTo>
                  <a:lnTo>
                    <a:pt x="48" y="88"/>
                  </a:lnTo>
                  <a:lnTo>
                    <a:pt x="58" y="66"/>
                  </a:lnTo>
                  <a:lnTo>
                    <a:pt x="68" y="46"/>
                  </a:lnTo>
                  <a:lnTo>
                    <a:pt x="80" y="30"/>
                  </a:lnTo>
                  <a:lnTo>
                    <a:pt x="92" y="18"/>
                  </a:lnTo>
                  <a:lnTo>
                    <a:pt x="104" y="8"/>
                  </a:lnTo>
                  <a:lnTo>
                    <a:pt x="118" y="2"/>
                  </a:lnTo>
                  <a:lnTo>
                    <a:pt x="132" y="0"/>
                  </a:lnTo>
                  <a:lnTo>
                    <a:pt x="132" y="0"/>
                  </a:lnTo>
                  <a:lnTo>
                    <a:pt x="146" y="2"/>
                  </a:lnTo>
                  <a:lnTo>
                    <a:pt x="162" y="10"/>
                  </a:lnTo>
                  <a:lnTo>
                    <a:pt x="176" y="22"/>
                  </a:lnTo>
                  <a:lnTo>
                    <a:pt x="188" y="38"/>
                  </a:lnTo>
                  <a:lnTo>
                    <a:pt x="174" y="48"/>
                  </a:lnTo>
                  <a:lnTo>
                    <a:pt x="174" y="48"/>
                  </a:lnTo>
                  <a:lnTo>
                    <a:pt x="164" y="34"/>
                  </a:lnTo>
                  <a:lnTo>
                    <a:pt x="152" y="26"/>
                  </a:lnTo>
                  <a:lnTo>
                    <a:pt x="142" y="20"/>
                  </a:lnTo>
                  <a:lnTo>
                    <a:pt x="132" y="18"/>
                  </a:lnTo>
                  <a:lnTo>
                    <a:pt x="132" y="18"/>
                  </a:lnTo>
                  <a:lnTo>
                    <a:pt x="122" y="20"/>
                  </a:lnTo>
                  <a:lnTo>
                    <a:pt x="110" y="24"/>
                  </a:lnTo>
                  <a:lnTo>
                    <a:pt x="100" y="34"/>
                  </a:lnTo>
                  <a:lnTo>
                    <a:pt x="90" y="44"/>
                  </a:lnTo>
                  <a:lnTo>
                    <a:pt x="82" y="60"/>
                  </a:lnTo>
                  <a:lnTo>
                    <a:pt x="72" y="76"/>
                  </a:lnTo>
                  <a:lnTo>
                    <a:pt x="64" y="96"/>
                  </a:lnTo>
                  <a:lnTo>
                    <a:pt x="54" y="120"/>
                  </a:lnTo>
                  <a:lnTo>
                    <a:pt x="48" y="146"/>
                  </a:lnTo>
                  <a:lnTo>
                    <a:pt x="40" y="174"/>
                  </a:lnTo>
                  <a:lnTo>
                    <a:pt x="34" y="204"/>
                  </a:lnTo>
                  <a:lnTo>
                    <a:pt x="28" y="236"/>
                  </a:lnTo>
                  <a:lnTo>
                    <a:pt x="24" y="272"/>
                  </a:lnTo>
                  <a:lnTo>
                    <a:pt x="22" y="308"/>
                  </a:lnTo>
                  <a:lnTo>
                    <a:pt x="20" y="348"/>
                  </a:lnTo>
                  <a:lnTo>
                    <a:pt x="18" y="388"/>
                  </a:lnTo>
                  <a:lnTo>
                    <a:pt x="18" y="388"/>
                  </a:lnTo>
                  <a:lnTo>
                    <a:pt x="20" y="428"/>
                  </a:lnTo>
                  <a:lnTo>
                    <a:pt x="22" y="466"/>
                  </a:lnTo>
                  <a:lnTo>
                    <a:pt x="24" y="504"/>
                  </a:lnTo>
                  <a:lnTo>
                    <a:pt x="28" y="538"/>
                  </a:lnTo>
                  <a:lnTo>
                    <a:pt x="34" y="572"/>
                  </a:lnTo>
                  <a:lnTo>
                    <a:pt x="40" y="602"/>
                  </a:lnTo>
                  <a:lnTo>
                    <a:pt x="48" y="630"/>
                  </a:lnTo>
                  <a:lnTo>
                    <a:pt x="54" y="656"/>
                  </a:lnTo>
                  <a:lnTo>
                    <a:pt x="64" y="678"/>
                  </a:lnTo>
                  <a:lnTo>
                    <a:pt x="72" y="698"/>
                  </a:lnTo>
                  <a:lnTo>
                    <a:pt x="82" y="716"/>
                  </a:lnTo>
                  <a:lnTo>
                    <a:pt x="90" y="730"/>
                  </a:lnTo>
                  <a:lnTo>
                    <a:pt x="100" y="742"/>
                  </a:lnTo>
                  <a:lnTo>
                    <a:pt x="110" y="750"/>
                  </a:lnTo>
                  <a:lnTo>
                    <a:pt x="122" y="756"/>
                  </a:lnTo>
                  <a:lnTo>
                    <a:pt x="132" y="758"/>
                  </a:lnTo>
                  <a:lnTo>
                    <a:pt x="132" y="758"/>
                  </a:lnTo>
                  <a:lnTo>
                    <a:pt x="142" y="756"/>
                  </a:lnTo>
                  <a:lnTo>
                    <a:pt x="152" y="750"/>
                  </a:lnTo>
                  <a:lnTo>
                    <a:pt x="162" y="742"/>
                  </a:lnTo>
                  <a:lnTo>
                    <a:pt x="172" y="730"/>
                  </a:lnTo>
                  <a:lnTo>
                    <a:pt x="182" y="716"/>
                  </a:lnTo>
                  <a:lnTo>
                    <a:pt x="190" y="698"/>
                  </a:lnTo>
                  <a:lnTo>
                    <a:pt x="200" y="678"/>
                  </a:lnTo>
                  <a:lnTo>
                    <a:pt x="208" y="656"/>
                  </a:lnTo>
                  <a:lnTo>
                    <a:pt x="216" y="630"/>
                  </a:lnTo>
                  <a:lnTo>
                    <a:pt x="222" y="602"/>
                  </a:lnTo>
                  <a:lnTo>
                    <a:pt x="228" y="572"/>
                  </a:lnTo>
                  <a:lnTo>
                    <a:pt x="234" y="538"/>
                  </a:lnTo>
                  <a:lnTo>
                    <a:pt x="238" y="504"/>
                  </a:lnTo>
                  <a:lnTo>
                    <a:pt x="242" y="466"/>
                  </a:lnTo>
                  <a:lnTo>
                    <a:pt x="244" y="428"/>
                  </a:lnTo>
                  <a:lnTo>
                    <a:pt x="244" y="388"/>
                  </a:lnTo>
                  <a:lnTo>
                    <a:pt x="244" y="388"/>
                  </a:lnTo>
                  <a:lnTo>
                    <a:pt x="242" y="314"/>
                  </a:lnTo>
                  <a:lnTo>
                    <a:pt x="234" y="246"/>
                  </a:lnTo>
                  <a:lnTo>
                    <a:pt x="230" y="214"/>
                  </a:lnTo>
                  <a:lnTo>
                    <a:pt x="224" y="182"/>
                  </a:lnTo>
                  <a:lnTo>
                    <a:pt x="218" y="152"/>
                  </a:lnTo>
                  <a:lnTo>
                    <a:pt x="210" y="126"/>
                  </a:lnTo>
                  <a:lnTo>
                    <a:pt x="226" y="120"/>
                  </a:lnTo>
                  <a:lnTo>
                    <a:pt x="226" y="120"/>
                  </a:lnTo>
                  <a:lnTo>
                    <a:pt x="234" y="148"/>
                  </a:lnTo>
                  <a:lnTo>
                    <a:pt x="242" y="178"/>
                  </a:lnTo>
                  <a:lnTo>
                    <a:pt x="248" y="210"/>
                  </a:lnTo>
                  <a:lnTo>
                    <a:pt x="252" y="244"/>
                  </a:lnTo>
                  <a:lnTo>
                    <a:pt x="260" y="314"/>
                  </a:lnTo>
                  <a:lnTo>
                    <a:pt x="262" y="388"/>
                  </a:lnTo>
                  <a:lnTo>
                    <a:pt x="262" y="388"/>
                  </a:lnTo>
                  <a:lnTo>
                    <a:pt x="262" y="428"/>
                  </a:lnTo>
                  <a:lnTo>
                    <a:pt x="260" y="466"/>
                  </a:lnTo>
                  <a:lnTo>
                    <a:pt x="256" y="504"/>
                  </a:lnTo>
                  <a:lnTo>
                    <a:pt x="252" y="540"/>
                  </a:lnTo>
                  <a:lnTo>
                    <a:pt x="246" y="574"/>
                  </a:lnTo>
                  <a:lnTo>
                    <a:pt x="240" y="606"/>
                  </a:lnTo>
                  <a:lnTo>
                    <a:pt x="232" y="636"/>
                  </a:lnTo>
                  <a:lnTo>
                    <a:pt x="224" y="662"/>
                  </a:lnTo>
                  <a:lnTo>
                    <a:pt x="214" y="688"/>
                  </a:lnTo>
                  <a:lnTo>
                    <a:pt x="204" y="710"/>
                  </a:lnTo>
                  <a:lnTo>
                    <a:pt x="194" y="730"/>
                  </a:lnTo>
                  <a:lnTo>
                    <a:pt x="182" y="746"/>
                  </a:lnTo>
                  <a:lnTo>
                    <a:pt x="170" y="758"/>
                  </a:lnTo>
                  <a:lnTo>
                    <a:pt x="158" y="768"/>
                  </a:lnTo>
                  <a:lnTo>
                    <a:pt x="144" y="774"/>
                  </a:lnTo>
                  <a:lnTo>
                    <a:pt x="132" y="776"/>
                  </a:lnTo>
                  <a:lnTo>
                    <a:pt x="132" y="77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392" tIns="45696" rIns="91392" bIns="45696" numCol="1" anchor="t" anchorCtr="0" compatLnSpc="1">
              <a:prstTxWarp prst="textNoShape">
                <a:avLst/>
              </a:prstTxWarp>
            </a:bodyPr>
            <a:lstStyle/>
            <a:p>
              <a:pPr marL="0" marR="0" lvl="0" indent="0" algn="l" defTabSz="913943" rtl="0" eaLnBrk="1" fontAlgn="auto" latinLnBrk="0" hangingPunct="1">
                <a:lnSpc>
                  <a:spcPct val="100000"/>
                </a:lnSpc>
                <a:spcBef>
                  <a:spcPts val="0"/>
                </a:spcBef>
                <a:spcAft>
                  <a:spcPts val="0"/>
                </a:spcAft>
                <a:buClrTx/>
                <a:buSzTx/>
                <a:buFontTx/>
                <a:buNone/>
                <a:tabLst/>
                <a:defRPr/>
              </a:pPr>
              <a:endParaRPr kumimoji="0" lang="en-US" sz="1799" b="0" i="0" u="none" strike="noStrike" kern="1200" cap="none" spc="0" normalizeH="0" baseline="0" noProof="0">
                <a:ln>
                  <a:noFill/>
                </a:ln>
                <a:solidFill>
                  <a:srgbClr val="2E2E38"/>
                </a:solidFill>
                <a:effectLst/>
                <a:uLnTx/>
                <a:uFillTx/>
                <a:latin typeface="EYInterstate Light"/>
                <a:ea typeface="+mn-ea"/>
                <a:cs typeface="+mn-cs"/>
              </a:endParaRPr>
            </a:p>
          </p:txBody>
        </p:sp>
        <p:sp>
          <p:nvSpPr>
            <p:cNvPr id="111" name="Freeform 28">
              <a:extLst>
                <a:ext uri="{FF2B5EF4-FFF2-40B4-BE49-F238E27FC236}">
                  <a16:creationId xmlns:a16="http://schemas.microsoft.com/office/drawing/2014/main" id="{B13DCB4C-8E07-B0E6-5E8F-79AFB834EFAE}"/>
                </a:ext>
              </a:extLst>
            </p:cNvPr>
            <p:cNvSpPr>
              <a:spLocks/>
            </p:cNvSpPr>
            <p:nvPr/>
          </p:nvSpPr>
          <p:spPr bwMode="auto">
            <a:xfrm>
              <a:off x="5900481" y="1802663"/>
              <a:ext cx="1076325" cy="730250"/>
            </a:xfrm>
            <a:custGeom>
              <a:avLst/>
              <a:gdLst>
                <a:gd name="T0" fmla="*/ 58 w 678"/>
                <a:gd name="T1" fmla="*/ 458 h 460"/>
                <a:gd name="T2" fmla="*/ 28 w 678"/>
                <a:gd name="T3" fmla="*/ 448 h 460"/>
                <a:gd name="T4" fmla="*/ 8 w 678"/>
                <a:gd name="T5" fmla="*/ 430 h 460"/>
                <a:gd name="T6" fmla="*/ 0 w 678"/>
                <a:gd name="T7" fmla="*/ 404 h 460"/>
                <a:gd name="T8" fmla="*/ 14 w 678"/>
                <a:gd name="T9" fmla="*/ 354 h 460"/>
                <a:gd name="T10" fmla="*/ 56 w 678"/>
                <a:gd name="T11" fmla="*/ 294 h 460"/>
                <a:gd name="T12" fmla="*/ 120 w 678"/>
                <a:gd name="T13" fmla="*/ 228 h 460"/>
                <a:gd name="T14" fmla="*/ 206 w 678"/>
                <a:gd name="T15" fmla="*/ 162 h 460"/>
                <a:gd name="T16" fmla="*/ 272 w 678"/>
                <a:gd name="T17" fmla="*/ 118 h 460"/>
                <a:gd name="T18" fmla="*/ 374 w 678"/>
                <a:gd name="T19" fmla="*/ 62 h 460"/>
                <a:gd name="T20" fmla="*/ 470 w 678"/>
                <a:gd name="T21" fmla="*/ 24 h 460"/>
                <a:gd name="T22" fmla="*/ 552 w 678"/>
                <a:gd name="T23" fmla="*/ 2 h 460"/>
                <a:gd name="T24" fmla="*/ 618 w 678"/>
                <a:gd name="T25" fmla="*/ 0 h 460"/>
                <a:gd name="T26" fmla="*/ 662 w 678"/>
                <a:gd name="T27" fmla="*/ 18 h 460"/>
                <a:gd name="T28" fmla="*/ 676 w 678"/>
                <a:gd name="T29" fmla="*/ 42 h 460"/>
                <a:gd name="T30" fmla="*/ 672 w 678"/>
                <a:gd name="T31" fmla="*/ 88 h 460"/>
                <a:gd name="T32" fmla="*/ 638 w 678"/>
                <a:gd name="T33" fmla="*/ 148 h 460"/>
                <a:gd name="T34" fmla="*/ 600 w 678"/>
                <a:gd name="T35" fmla="*/ 192 h 460"/>
                <a:gd name="T36" fmla="*/ 528 w 678"/>
                <a:gd name="T37" fmla="*/ 258 h 460"/>
                <a:gd name="T38" fmla="*/ 440 w 678"/>
                <a:gd name="T39" fmla="*/ 320 h 460"/>
                <a:gd name="T40" fmla="*/ 350 w 678"/>
                <a:gd name="T41" fmla="*/ 374 h 460"/>
                <a:gd name="T42" fmla="*/ 184 w 678"/>
                <a:gd name="T43" fmla="*/ 444 h 460"/>
                <a:gd name="T44" fmla="*/ 232 w 678"/>
                <a:gd name="T45" fmla="*/ 408 h 460"/>
                <a:gd name="T46" fmla="*/ 398 w 678"/>
                <a:gd name="T47" fmla="*/ 326 h 460"/>
                <a:gd name="T48" fmla="*/ 488 w 678"/>
                <a:gd name="T49" fmla="*/ 264 h 460"/>
                <a:gd name="T50" fmla="*/ 564 w 678"/>
                <a:gd name="T51" fmla="*/ 200 h 460"/>
                <a:gd name="T52" fmla="*/ 606 w 678"/>
                <a:gd name="T53" fmla="*/ 158 h 460"/>
                <a:gd name="T54" fmla="*/ 646 w 678"/>
                <a:gd name="T55" fmla="*/ 104 h 460"/>
                <a:gd name="T56" fmla="*/ 660 w 678"/>
                <a:gd name="T57" fmla="*/ 60 h 460"/>
                <a:gd name="T58" fmla="*/ 656 w 678"/>
                <a:gd name="T59" fmla="*/ 38 h 460"/>
                <a:gd name="T60" fmla="*/ 626 w 678"/>
                <a:gd name="T61" fmla="*/ 20 h 460"/>
                <a:gd name="T62" fmla="*/ 574 w 678"/>
                <a:gd name="T63" fmla="*/ 18 h 460"/>
                <a:gd name="T64" fmla="*/ 502 w 678"/>
                <a:gd name="T65" fmla="*/ 32 h 460"/>
                <a:gd name="T66" fmla="*/ 416 w 678"/>
                <a:gd name="T67" fmla="*/ 64 h 460"/>
                <a:gd name="T68" fmla="*/ 316 w 678"/>
                <a:gd name="T69" fmla="*/ 114 h 460"/>
                <a:gd name="T70" fmla="*/ 246 w 678"/>
                <a:gd name="T71" fmla="*/ 156 h 460"/>
                <a:gd name="T72" fmla="*/ 158 w 678"/>
                <a:gd name="T73" fmla="*/ 220 h 460"/>
                <a:gd name="T74" fmla="*/ 88 w 678"/>
                <a:gd name="T75" fmla="*/ 284 h 460"/>
                <a:gd name="T76" fmla="*/ 42 w 678"/>
                <a:gd name="T77" fmla="*/ 340 h 460"/>
                <a:gd name="T78" fmla="*/ 20 w 678"/>
                <a:gd name="T79" fmla="*/ 388 h 460"/>
                <a:gd name="T80" fmla="*/ 24 w 678"/>
                <a:gd name="T81" fmla="*/ 422 h 460"/>
                <a:gd name="T82" fmla="*/ 36 w 678"/>
                <a:gd name="T83" fmla="*/ 434 h 460"/>
                <a:gd name="T84" fmla="*/ 72 w 678"/>
                <a:gd name="T85" fmla="*/ 442 h 460"/>
                <a:gd name="T86" fmla="*/ 92 w 678"/>
                <a:gd name="T87" fmla="*/ 460 h 4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678" h="460">
                  <a:moveTo>
                    <a:pt x="82" y="460"/>
                  </a:moveTo>
                  <a:lnTo>
                    <a:pt x="82" y="460"/>
                  </a:lnTo>
                  <a:lnTo>
                    <a:pt x="58" y="458"/>
                  </a:lnTo>
                  <a:lnTo>
                    <a:pt x="46" y="456"/>
                  </a:lnTo>
                  <a:lnTo>
                    <a:pt x="36" y="454"/>
                  </a:lnTo>
                  <a:lnTo>
                    <a:pt x="28" y="448"/>
                  </a:lnTo>
                  <a:lnTo>
                    <a:pt x="20" y="444"/>
                  </a:lnTo>
                  <a:lnTo>
                    <a:pt x="14" y="438"/>
                  </a:lnTo>
                  <a:lnTo>
                    <a:pt x="8" y="430"/>
                  </a:lnTo>
                  <a:lnTo>
                    <a:pt x="8" y="430"/>
                  </a:lnTo>
                  <a:lnTo>
                    <a:pt x="2" y="418"/>
                  </a:lnTo>
                  <a:lnTo>
                    <a:pt x="0" y="404"/>
                  </a:lnTo>
                  <a:lnTo>
                    <a:pt x="2" y="388"/>
                  </a:lnTo>
                  <a:lnTo>
                    <a:pt x="8" y="372"/>
                  </a:lnTo>
                  <a:lnTo>
                    <a:pt x="14" y="354"/>
                  </a:lnTo>
                  <a:lnTo>
                    <a:pt x="26" y="334"/>
                  </a:lnTo>
                  <a:lnTo>
                    <a:pt x="40" y="314"/>
                  </a:lnTo>
                  <a:lnTo>
                    <a:pt x="56" y="294"/>
                  </a:lnTo>
                  <a:lnTo>
                    <a:pt x="76" y="272"/>
                  </a:lnTo>
                  <a:lnTo>
                    <a:pt x="96" y="250"/>
                  </a:lnTo>
                  <a:lnTo>
                    <a:pt x="120" y="228"/>
                  </a:lnTo>
                  <a:lnTo>
                    <a:pt x="146" y="206"/>
                  </a:lnTo>
                  <a:lnTo>
                    <a:pt x="176" y="184"/>
                  </a:lnTo>
                  <a:lnTo>
                    <a:pt x="206" y="162"/>
                  </a:lnTo>
                  <a:lnTo>
                    <a:pt x="238" y="140"/>
                  </a:lnTo>
                  <a:lnTo>
                    <a:pt x="272" y="118"/>
                  </a:lnTo>
                  <a:lnTo>
                    <a:pt x="272" y="118"/>
                  </a:lnTo>
                  <a:lnTo>
                    <a:pt x="306" y="98"/>
                  </a:lnTo>
                  <a:lnTo>
                    <a:pt x="340" y="80"/>
                  </a:lnTo>
                  <a:lnTo>
                    <a:pt x="374" y="62"/>
                  </a:lnTo>
                  <a:lnTo>
                    <a:pt x="408" y="48"/>
                  </a:lnTo>
                  <a:lnTo>
                    <a:pt x="438" y="34"/>
                  </a:lnTo>
                  <a:lnTo>
                    <a:pt x="470" y="24"/>
                  </a:lnTo>
                  <a:lnTo>
                    <a:pt x="498" y="14"/>
                  </a:lnTo>
                  <a:lnTo>
                    <a:pt x="526" y="8"/>
                  </a:lnTo>
                  <a:lnTo>
                    <a:pt x="552" y="2"/>
                  </a:lnTo>
                  <a:lnTo>
                    <a:pt x="576" y="0"/>
                  </a:lnTo>
                  <a:lnTo>
                    <a:pt x="598" y="0"/>
                  </a:lnTo>
                  <a:lnTo>
                    <a:pt x="618" y="0"/>
                  </a:lnTo>
                  <a:lnTo>
                    <a:pt x="636" y="4"/>
                  </a:lnTo>
                  <a:lnTo>
                    <a:pt x="650" y="10"/>
                  </a:lnTo>
                  <a:lnTo>
                    <a:pt x="662" y="18"/>
                  </a:lnTo>
                  <a:lnTo>
                    <a:pt x="670" y="28"/>
                  </a:lnTo>
                  <a:lnTo>
                    <a:pt x="670" y="28"/>
                  </a:lnTo>
                  <a:lnTo>
                    <a:pt x="676" y="42"/>
                  </a:lnTo>
                  <a:lnTo>
                    <a:pt x="678" y="56"/>
                  </a:lnTo>
                  <a:lnTo>
                    <a:pt x="676" y="72"/>
                  </a:lnTo>
                  <a:lnTo>
                    <a:pt x="672" y="88"/>
                  </a:lnTo>
                  <a:lnTo>
                    <a:pt x="664" y="108"/>
                  </a:lnTo>
                  <a:lnTo>
                    <a:pt x="652" y="128"/>
                  </a:lnTo>
                  <a:lnTo>
                    <a:pt x="638" y="148"/>
                  </a:lnTo>
                  <a:lnTo>
                    <a:pt x="620" y="170"/>
                  </a:lnTo>
                  <a:lnTo>
                    <a:pt x="620" y="170"/>
                  </a:lnTo>
                  <a:lnTo>
                    <a:pt x="600" y="192"/>
                  </a:lnTo>
                  <a:lnTo>
                    <a:pt x="578" y="214"/>
                  </a:lnTo>
                  <a:lnTo>
                    <a:pt x="554" y="236"/>
                  </a:lnTo>
                  <a:lnTo>
                    <a:pt x="528" y="258"/>
                  </a:lnTo>
                  <a:lnTo>
                    <a:pt x="500" y="278"/>
                  </a:lnTo>
                  <a:lnTo>
                    <a:pt x="470" y="300"/>
                  </a:lnTo>
                  <a:lnTo>
                    <a:pt x="440" y="320"/>
                  </a:lnTo>
                  <a:lnTo>
                    <a:pt x="406" y="342"/>
                  </a:lnTo>
                  <a:lnTo>
                    <a:pt x="406" y="342"/>
                  </a:lnTo>
                  <a:lnTo>
                    <a:pt x="350" y="374"/>
                  </a:lnTo>
                  <a:lnTo>
                    <a:pt x="292" y="402"/>
                  </a:lnTo>
                  <a:lnTo>
                    <a:pt x="238" y="426"/>
                  </a:lnTo>
                  <a:lnTo>
                    <a:pt x="184" y="444"/>
                  </a:lnTo>
                  <a:lnTo>
                    <a:pt x="180" y="426"/>
                  </a:lnTo>
                  <a:lnTo>
                    <a:pt x="180" y="426"/>
                  </a:lnTo>
                  <a:lnTo>
                    <a:pt x="232" y="408"/>
                  </a:lnTo>
                  <a:lnTo>
                    <a:pt x="286" y="386"/>
                  </a:lnTo>
                  <a:lnTo>
                    <a:pt x="342" y="358"/>
                  </a:lnTo>
                  <a:lnTo>
                    <a:pt x="398" y="326"/>
                  </a:lnTo>
                  <a:lnTo>
                    <a:pt x="398" y="326"/>
                  </a:lnTo>
                  <a:lnTo>
                    <a:pt x="460" y="286"/>
                  </a:lnTo>
                  <a:lnTo>
                    <a:pt x="488" y="264"/>
                  </a:lnTo>
                  <a:lnTo>
                    <a:pt x="516" y="244"/>
                  </a:lnTo>
                  <a:lnTo>
                    <a:pt x="542" y="222"/>
                  </a:lnTo>
                  <a:lnTo>
                    <a:pt x="564" y="200"/>
                  </a:lnTo>
                  <a:lnTo>
                    <a:pt x="586" y="180"/>
                  </a:lnTo>
                  <a:lnTo>
                    <a:pt x="606" y="158"/>
                  </a:lnTo>
                  <a:lnTo>
                    <a:pt x="606" y="158"/>
                  </a:lnTo>
                  <a:lnTo>
                    <a:pt x="622" y="138"/>
                  </a:lnTo>
                  <a:lnTo>
                    <a:pt x="634" y="120"/>
                  </a:lnTo>
                  <a:lnTo>
                    <a:pt x="646" y="104"/>
                  </a:lnTo>
                  <a:lnTo>
                    <a:pt x="654" y="88"/>
                  </a:lnTo>
                  <a:lnTo>
                    <a:pt x="658" y="72"/>
                  </a:lnTo>
                  <a:lnTo>
                    <a:pt x="660" y="60"/>
                  </a:lnTo>
                  <a:lnTo>
                    <a:pt x="660" y="48"/>
                  </a:lnTo>
                  <a:lnTo>
                    <a:pt x="656" y="38"/>
                  </a:lnTo>
                  <a:lnTo>
                    <a:pt x="656" y="38"/>
                  </a:lnTo>
                  <a:lnTo>
                    <a:pt x="648" y="30"/>
                  </a:lnTo>
                  <a:lnTo>
                    <a:pt x="638" y="24"/>
                  </a:lnTo>
                  <a:lnTo>
                    <a:pt x="626" y="20"/>
                  </a:lnTo>
                  <a:lnTo>
                    <a:pt x="612" y="18"/>
                  </a:lnTo>
                  <a:lnTo>
                    <a:pt x="594" y="16"/>
                  </a:lnTo>
                  <a:lnTo>
                    <a:pt x="574" y="18"/>
                  </a:lnTo>
                  <a:lnTo>
                    <a:pt x="552" y="20"/>
                  </a:lnTo>
                  <a:lnTo>
                    <a:pt x="528" y="26"/>
                  </a:lnTo>
                  <a:lnTo>
                    <a:pt x="502" y="32"/>
                  </a:lnTo>
                  <a:lnTo>
                    <a:pt x="476" y="40"/>
                  </a:lnTo>
                  <a:lnTo>
                    <a:pt x="446" y="52"/>
                  </a:lnTo>
                  <a:lnTo>
                    <a:pt x="416" y="64"/>
                  </a:lnTo>
                  <a:lnTo>
                    <a:pt x="384" y="78"/>
                  </a:lnTo>
                  <a:lnTo>
                    <a:pt x="350" y="94"/>
                  </a:lnTo>
                  <a:lnTo>
                    <a:pt x="316" y="114"/>
                  </a:lnTo>
                  <a:lnTo>
                    <a:pt x="282" y="134"/>
                  </a:lnTo>
                  <a:lnTo>
                    <a:pt x="282" y="134"/>
                  </a:lnTo>
                  <a:lnTo>
                    <a:pt x="246" y="156"/>
                  </a:lnTo>
                  <a:lnTo>
                    <a:pt x="214" y="176"/>
                  </a:lnTo>
                  <a:lnTo>
                    <a:pt x="184" y="198"/>
                  </a:lnTo>
                  <a:lnTo>
                    <a:pt x="158" y="220"/>
                  </a:lnTo>
                  <a:lnTo>
                    <a:pt x="132" y="242"/>
                  </a:lnTo>
                  <a:lnTo>
                    <a:pt x="110" y="262"/>
                  </a:lnTo>
                  <a:lnTo>
                    <a:pt x="88" y="284"/>
                  </a:lnTo>
                  <a:lnTo>
                    <a:pt x="70" y="304"/>
                  </a:lnTo>
                  <a:lnTo>
                    <a:pt x="56" y="322"/>
                  </a:lnTo>
                  <a:lnTo>
                    <a:pt x="42" y="340"/>
                  </a:lnTo>
                  <a:lnTo>
                    <a:pt x="32" y="358"/>
                  </a:lnTo>
                  <a:lnTo>
                    <a:pt x="26" y="372"/>
                  </a:lnTo>
                  <a:lnTo>
                    <a:pt x="20" y="388"/>
                  </a:lnTo>
                  <a:lnTo>
                    <a:pt x="18" y="400"/>
                  </a:lnTo>
                  <a:lnTo>
                    <a:pt x="20" y="412"/>
                  </a:lnTo>
                  <a:lnTo>
                    <a:pt x="24" y="422"/>
                  </a:lnTo>
                  <a:lnTo>
                    <a:pt x="24" y="422"/>
                  </a:lnTo>
                  <a:lnTo>
                    <a:pt x="28" y="428"/>
                  </a:lnTo>
                  <a:lnTo>
                    <a:pt x="36" y="434"/>
                  </a:lnTo>
                  <a:lnTo>
                    <a:pt x="44" y="436"/>
                  </a:lnTo>
                  <a:lnTo>
                    <a:pt x="52" y="440"/>
                  </a:lnTo>
                  <a:lnTo>
                    <a:pt x="72" y="442"/>
                  </a:lnTo>
                  <a:lnTo>
                    <a:pt x="92" y="442"/>
                  </a:lnTo>
                  <a:lnTo>
                    <a:pt x="92" y="460"/>
                  </a:lnTo>
                  <a:lnTo>
                    <a:pt x="92" y="460"/>
                  </a:lnTo>
                  <a:lnTo>
                    <a:pt x="82" y="460"/>
                  </a:lnTo>
                  <a:lnTo>
                    <a:pt x="82" y="46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392" tIns="45696" rIns="91392" bIns="45696" numCol="1" anchor="t" anchorCtr="0" compatLnSpc="1">
              <a:prstTxWarp prst="textNoShape">
                <a:avLst/>
              </a:prstTxWarp>
            </a:bodyPr>
            <a:lstStyle/>
            <a:p>
              <a:pPr marL="0" marR="0" lvl="0" indent="0" algn="l" defTabSz="913943" rtl="0" eaLnBrk="1" fontAlgn="auto" latinLnBrk="0" hangingPunct="1">
                <a:lnSpc>
                  <a:spcPct val="100000"/>
                </a:lnSpc>
                <a:spcBef>
                  <a:spcPts val="0"/>
                </a:spcBef>
                <a:spcAft>
                  <a:spcPts val="0"/>
                </a:spcAft>
                <a:buClrTx/>
                <a:buSzTx/>
                <a:buFontTx/>
                <a:buNone/>
                <a:tabLst/>
                <a:defRPr/>
              </a:pPr>
              <a:endParaRPr kumimoji="0" lang="en-US" sz="1799" b="0" i="0" u="none" strike="noStrike" kern="1200" cap="none" spc="0" normalizeH="0" baseline="0" noProof="0">
                <a:ln>
                  <a:noFill/>
                </a:ln>
                <a:solidFill>
                  <a:srgbClr val="2E2E38"/>
                </a:solidFill>
                <a:effectLst/>
                <a:uLnTx/>
                <a:uFillTx/>
                <a:latin typeface="EYInterstate Light"/>
                <a:ea typeface="+mn-ea"/>
                <a:cs typeface="+mn-cs"/>
              </a:endParaRPr>
            </a:p>
          </p:txBody>
        </p:sp>
        <p:sp>
          <p:nvSpPr>
            <p:cNvPr id="112" name="Freeform 29">
              <a:extLst>
                <a:ext uri="{FF2B5EF4-FFF2-40B4-BE49-F238E27FC236}">
                  <a16:creationId xmlns:a16="http://schemas.microsoft.com/office/drawing/2014/main" id="{45922A50-6E6E-3C2D-A821-6C9DF1192C42}"/>
                </a:ext>
              </a:extLst>
            </p:cNvPr>
            <p:cNvSpPr>
              <a:spLocks/>
            </p:cNvSpPr>
            <p:nvPr/>
          </p:nvSpPr>
          <p:spPr bwMode="auto">
            <a:xfrm>
              <a:off x="5900481" y="1802663"/>
              <a:ext cx="1076325" cy="730250"/>
            </a:xfrm>
            <a:custGeom>
              <a:avLst/>
              <a:gdLst>
                <a:gd name="T0" fmla="*/ 566 w 678"/>
                <a:gd name="T1" fmla="*/ 458 h 460"/>
                <a:gd name="T2" fmla="*/ 452 w 678"/>
                <a:gd name="T3" fmla="*/ 430 h 460"/>
                <a:gd name="T4" fmla="*/ 318 w 678"/>
                <a:gd name="T5" fmla="*/ 368 h 460"/>
                <a:gd name="T6" fmla="*/ 240 w 678"/>
                <a:gd name="T7" fmla="*/ 320 h 460"/>
                <a:gd name="T8" fmla="*/ 152 w 678"/>
                <a:gd name="T9" fmla="*/ 258 h 460"/>
                <a:gd name="T10" fmla="*/ 78 w 678"/>
                <a:gd name="T11" fmla="*/ 192 h 460"/>
                <a:gd name="T12" fmla="*/ 42 w 678"/>
                <a:gd name="T13" fmla="*/ 148 h 460"/>
                <a:gd name="T14" fmla="*/ 6 w 678"/>
                <a:gd name="T15" fmla="*/ 88 h 460"/>
                <a:gd name="T16" fmla="*/ 2 w 678"/>
                <a:gd name="T17" fmla="*/ 42 h 460"/>
                <a:gd name="T18" fmla="*/ 16 w 678"/>
                <a:gd name="T19" fmla="*/ 18 h 460"/>
                <a:gd name="T20" fmla="*/ 60 w 678"/>
                <a:gd name="T21" fmla="*/ 0 h 460"/>
                <a:gd name="T22" fmla="*/ 126 w 678"/>
                <a:gd name="T23" fmla="*/ 2 h 460"/>
                <a:gd name="T24" fmla="*/ 210 w 678"/>
                <a:gd name="T25" fmla="*/ 24 h 460"/>
                <a:gd name="T26" fmla="*/ 304 w 678"/>
                <a:gd name="T27" fmla="*/ 62 h 460"/>
                <a:gd name="T28" fmla="*/ 406 w 678"/>
                <a:gd name="T29" fmla="*/ 118 h 460"/>
                <a:gd name="T30" fmla="*/ 510 w 678"/>
                <a:gd name="T31" fmla="*/ 190 h 460"/>
                <a:gd name="T32" fmla="*/ 584 w 678"/>
                <a:gd name="T33" fmla="*/ 276 h 460"/>
                <a:gd name="T34" fmla="*/ 500 w 678"/>
                <a:gd name="T35" fmla="*/ 204 h 460"/>
                <a:gd name="T36" fmla="*/ 398 w 678"/>
                <a:gd name="T37" fmla="*/ 134 h 460"/>
                <a:gd name="T38" fmla="*/ 296 w 678"/>
                <a:gd name="T39" fmla="*/ 78 h 460"/>
                <a:gd name="T40" fmla="*/ 204 w 678"/>
                <a:gd name="T41" fmla="*/ 40 h 460"/>
                <a:gd name="T42" fmla="*/ 126 w 678"/>
                <a:gd name="T43" fmla="*/ 20 h 460"/>
                <a:gd name="T44" fmla="*/ 68 w 678"/>
                <a:gd name="T45" fmla="*/ 18 h 460"/>
                <a:gd name="T46" fmla="*/ 30 w 678"/>
                <a:gd name="T47" fmla="*/ 30 h 460"/>
                <a:gd name="T48" fmla="*/ 20 w 678"/>
                <a:gd name="T49" fmla="*/ 48 h 460"/>
                <a:gd name="T50" fmla="*/ 26 w 678"/>
                <a:gd name="T51" fmla="*/ 88 h 460"/>
                <a:gd name="T52" fmla="*/ 56 w 678"/>
                <a:gd name="T53" fmla="*/ 138 h 460"/>
                <a:gd name="T54" fmla="*/ 92 w 678"/>
                <a:gd name="T55" fmla="*/ 180 h 460"/>
                <a:gd name="T56" fmla="*/ 162 w 678"/>
                <a:gd name="T57" fmla="*/ 244 h 460"/>
                <a:gd name="T58" fmla="*/ 282 w 678"/>
                <a:gd name="T59" fmla="*/ 326 h 460"/>
                <a:gd name="T60" fmla="*/ 350 w 678"/>
                <a:gd name="T61" fmla="*/ 364 h 460"/>
                <a:gd name="T62" fmla="*/ 446 w 678"/>
                <a:gd name="T63" fmla="*/ 408 h 460"/>
                <a:gd name="T64" fmla="*/ 528 w 678"/>
                <a:gd name="T65" fmla="*/ 434 h 460"/>
                <a:gd name="T66" fmla="*/ 594 w 678"/>
                <a:gd name="T67" fmla="*/ 442 h 460"/>
                <a:gd name="T68" fmla="*/ 638 w 678"/>
                <a:gd name="T69" fmla="*/ 436 h 460"/>
                <a:gd name="T70" fmla="*/ 656 w 678"/>
                <a:gd name="T71" fmla="*/ 422 h 460"/>
                <a:gd name="T72" fmla="*/ 660 w 678"/>
                <a:gd name="T73" fmla="*/ 394 h 460"/>
                <a:gd name="T74" fmla="*/ 638 w 678"/>
                <a:gd name="T75" fmla="*/ 344 h 460"/>
                <a:gd name="T76" fmla="*/ 662 w 678"/>
                <a:gd name="T77" fmla="*/ 348 h 460"/>
                <a:gd name="T78" fmla="*/ 676 w 678"/>
                <a:gd name="T79" fmla="*/ 388 h 460"/>
                <a:gd name="T80" fmla="*/ 676 w 678"/>
                <a:gd name="T81" fmla="*/ 422 h 460"/>
                <a:gd name="T82" fmla="*/ 666 w 678"/>
                <a:gd name="T83" fmla="*/ 438 h 460"/>
                <a:gd name="T84" fmla="*/ 642 w 678"/>
                <a:gd name="T85" fmla="*/ 454 h 460"/>
                <a:gd name="T86" fmla="*/ 596 w 678"/>
                <a:gd name="T87" fmla="*/ 460 h 4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678" h="460">
                  <a:moveTo>
                    <a:pt x="596" y="460"/>
                  </a:moveTo>
                  <a:lnTo>
                    <a:pt x="596" y="460"/>
                  </a:lnTo>
                  <a:lnTo>
                    <a:pt x="566" y="458"/>
                  </a:lnTo>
                  <a:lnTo>
                    <a:pt x="530" y="452"/>
                  </a:lnTo>
                  <a:lnTo>
                    <a:pt x="492" y="442"/>
                  </a:lnTo>
                  <a:lnTo>
                    <a:pt x="452" y="430"/>
                  </a:lnTo>
                  <a:lnTo>
                    <a:pt x="410" y="412"/>
                  </a:lnTo>
                  <a:lnTo>
                    <a:pt x="364" y="392"/>
                  </a:lnTo>
                  <a:lnTo>
                    <a:pt x="318" y="368"/>
                  </a:lnTo>
                  <a:lnTo>
                    <a:pt x="272" y="342"/>
                  </a:lnTo>
                  <a:lnTo>
                    <a:pt x="272" y="342"/>
                  </a:lnTo>
                  <a:lnTo>
                    <a:pt x="240" y="320"/>
                  </a:lnTo>
                  <a:lnTo>
                    <a:pt x="208" y="300"/>
                  </a:lnTo>
                  <a:lnTo>
                    <a:pt x="180" y="278"/>
                  </a:lnTo>
                  <a:lnTo>
                    <a:pt x="152" y="258"/>
                  </a:lnTo>
                  <a:lnTo>
                    <a:pt x="126" y="236"/>
                  </a:lnTo>
                  <a:lnTo>
                    <a:pt x="102" y="214"/>
                  </a:lnTo>
                  <a:lnTo>
                    <a:pt x="78" y="192"/>
                  </a:lnTo>
                  <a:lnTo>
                    <a:pt x="60" y="170"/>
                  </a:lnTo>
                  <a:lnTo>
                    <a:pt x="60" y="170"/>
                  </a:lnTo>
                  <a:lnTo>
                    <a:pt x="42" y="148"/>
                  </a:lnTo>
                  <a:lnTo>
                    <a:pt x="26" y="128"/>
                  </a:lnTo>
                  <a:lnTo>
                    <a:pt x="16" y="108"/>
                  </a:lnTo>
                  <a:lnTo>
                    <a:pt x="6" y="88"/>
                  </a:lnTo>
                  <a:lnTo>
                    <a:pt x="2" y="72"/>
                  </a:lnTo>
                  <a:lnTo>
                    <a:pt x="0" y="56"/>
                  </a:lnTo>
                  <a:lnTo>
                    <a:pt x="2" y="42"/>
                  </a:lnTo>
                  <a:lnTo>
                    <a:pt x="8" y="28"/>
                  </a:lnTo>
                  <a:lnTo>
                    <a:pt x="8" y="28"/>
                  </a:lnTo>
                  <a:lnTo>
                    <a:pt x="16" y="18"/>
                  </a:lnTo>
                  <a:lnTo>
                    <a:pt x="28" y="10"/>
                  </a:lnTo>
                  <a:lnTo>
                    <a:pt x="42" y="4"/>
                  </a:lnTo>
                  <a:lnTo>
                    <a:pt x="60" y="0"/>
                  </a:lnTo>
                  <a:lnTo>
                    <a:pt x="80" y="0"/>
                  </a:lnTo>
                  <a:lnTo>
                    <a:pt x="102" y="0"/>
                  </a:lnTo>
                  <a:lnTo>
                    <a:pt x="126" y="2"/>
                  </a:lnTo>
                  <a:lnTo>
                    <a:pt x="152" y="8"/>
                  </a:lnTo>
                  <a:lnTo>
                    <a:pt x="180" y="14"/>
                  </a:lnTo>
                  <a:lnTo>
                    <a:pt x="210" y="24"/>
                  </a:lnTo>
                  <a:lnTo>
                    <a:pt x="240" y="34"/>
                  </a:lnTo>
                  <a:lnTo>
                    <a:pt x="272" y="48"/>
                  </a:lnTo>
                  <a:lnTo>
                    <a:pt x="304" y="62"/>
                  </a:lnTo>
                  <a:lnTo>
                    <a:pt x="338" y="80"/>
                  </a:lnTo>
                  <a:lnTo>
                    <a:pt x="372" y="98"/>
                  </a:lnTo>
                  <a:lnTo>
                    <a:pt x="406" y="118"/>
                  </a:lnTo>
                  <a:lnTo>
                    <a:pt x="406" y="118"/>
                  </a:lnTo>
                  <a:lnTo>
                    <a:pt x="460" y="152"/>
                  </a:lnTo>
                  <a:lnTo>
                    <a:pt x="510" y="190"/>
                  </a:lnTo>
                  <a:lnTo>
                    <a:pt x="556" y="226"/>
                  </a:lnTo>
                  <a:lnTo>
                    <a:pt x="596" y="264"/>
                  </a:lnTo>
                  <a:lnTo>
                    <a:pt x="584" y="276"/>
                  </a:lnTo>
                  <a:lnTo>
                    <a:pt x="584" y="276"/>
                  </a:lnTo>
                  <a:lnTo>
                    <a:pt x="544" y="240"/>
                  </a:lnTo>
                  <a:lnTo>
                    <a:pt x="500" y="204"/>
                  </a:lnTo>
                  <a:lnTo>
                    <a:pt x="450" y="168"/>
                  </a:lnTo>
                  <a:lnTo>
                    <a:pt x="398" y="134"/>
                  </a:lnTo>
                  <a:lnTo>
                    <a:pt x="398" y="134"/>
                  </a:lnTo>
                  <a:lnTo>
                    <a:pt x="362" y="114"/>
                  </a:lnTo>
                  <a:lnTo>
                    <a:pt x="328" y="94"/>
                  </a:lnTo>
                  <a:lnTo>
                    <a:pt x="296" y="78"/>
                  </a:lnTo>
                  <a:lnTo>
                    <a:pt x="264" y="64"/>
                  </a:lnTo>
                  <a:lnTo>
                    <a:pt x="232" y="52"/>
                  </a:lnTo>
                  <a:lnTo>
                    <a:pt x="204" y="40"/>
                  </a:lnTo>
                  <a:lnTo>
                    <a:pt x="176" y="32"/>
                  </a:lnTo>
                  <a:lnTo>
                    <a:pt x="150" y="26"/>
                  </a:lnTo>
                  <a:lnTo>
                    <a:pt x="126" y="20"/>
                  </a:lnTo>
                  <a:lnTo>
                    <a:pt x="104" y="18"/>
                  </a:lnTo>
                  <a:lnTo>
                    <a:pt x="84" y="16"/>
                  </a:lnTo>
                  <a:lnTo>
                    <a:pt x="68" y="18"/>
                  </a:lnTo>
                  <a:lnTo>
                    <a:pt x="52" y="20"/>
                  </a:lnTo>
                  <a:lnTo>
                    <a:pt x="40" y="24"/>
                  </a:lnTo>
                  <a:lnTo>
                    <a:pt x="30" y="30"/>
                  </a:lnTo>
                  <a:lnTo>
                    <a:pt x="24" y="38"/>
                  </a:lnTo>
                  <a:lnTo>
                    <a:pt x="24" y="38"/>
                  </a:lnTo>
                  <a:lnTo>
                    <a:pt x="20" y="48"/>
                  </a:lnTo>
                  <a:lnTo>
                    <a:pt x="18" y="60"/>
                  </a:lnTo>
                  <a:lnTo>
                    <a:pt x="20" y="72"/>
                  </a:lnTo>
                  <a:lnTo>
                    <a:pt x="26" y="88"/>
                  </a:lnTo>
                  <a:lnTo>
                    <a:pt x="34" y="104"/>
                  </a:lnTo>
                  <a:lnTo>
                    <a:pt x="44" y="120"/>
                  </a:lnTo>
                  <a:lnTo>
                    <a:pt x="56" y="138"/>
                  </a:lnTo>
                  <a:lnTo>
                    <a:pt x="72" y="158"/>
                  </a:lnTo>
                  <a:lnTo>
                    <a:pt x="72" y="158"/>
                  </a:lnTo>
                  <a:lnTo>
                    <a:pt x="92" y="180"/>
                  </a:lnTo>
                  <a:lnTo>
                    <a:pt x="114" y="200"/>
                  </a:lnTo>
                  <a:lnTo>
                    <a:pt x="138" y="222"/>
                  </a:lnTo>
                  <a:lnTo>
                    <a:pt x="162" y="244"/>
                  </a:lnTo>
                  <a:lnTo>
                    <a:pt x="190" y="264"/>
                  </a:lnTo>
                  <a:lnTo>
                    <a:pt x="220" y="286"/>
                  </a:lnTo>
                  <a:lnTo>
                    <a:pt x="282" y="326"/>
                  </a:lnTo>
                  <a:lnTo>
                    <a:pt x="282" y="326"/>
                  </a:lnTo>
                  <a:lnTo>
                    <a:pt x="316" y="346"/>
                  </a:lnTo>
                  <a:lnTo>
                    <a:pt x="350" y="364"/>
                  </a:lnTo>
                  <a:lnTo>
                    <a:pt x="384" y="382"/>
                  </a:lnTo>
                  <a:lnTo>
                    <a:pt x="416" y="396"/>
                  </a:lnTo>
                  <a:lnTo>
                    <a:pt x="446" y="408"/>
                  </a:lnTo>
                  <a:lnTo>
                    <a:pt x="476" y="418"/>
                  </a:lnTo>
                  <a:lnTo>
                    <a:pt x="502" y="428"/>
                  </a:lnTo>
                  <a:lnTo>
                    <a:pt x="528" y="434"/>
                  </a:lnTo>
                  <a:lnTo>
                    <a:pt x="552" y="438"/>
                  </a:lnTo>
                  <a:lnTo>
                    <a:pt x="574" y="442"/>
                  </a:lnTo>
                  <a:lnTo>
                    <a:pt x="594" y="442"/>
                  </a:lnTo>
                  <a:lnTo>
                    <a:pt x="612" y="442"/>
                  </a:lnTo>
                  <a:lnTo>
                    <a:pt x="626" y="440"/>
                  </a:lnTo>
                  <a:lnTo>
                    <a:pt x="638" y="436"/>
                  </a:lnTo>
                  <a:lnTo>
                    <a:pt x="648" y="430"/>
                  </a:lnTo>
                  <a:lnTo>
                    <a:pt x="656" y="422"/>
                  </a:lnTo>
                  <a:lnTo>
                    <a:pt x="656" y="422"/>
                  </a:lnTo>
                  <a:lnTo>
                    <a:pt x="658" y="412"/>
                  </a:lnTo>
                  <a:lnTo>
                    <a:pt x="660" y="404"/>
                  </a:lnTo>
                  <a:lnTo>
                    <a:pt x="660" y="394"/>
                  </a:lnTo>
                  <a:lnTo>
                    <a:pt x="658" y="384"/>
                  </a:lnTo>
                  <a:lnTo>
                    <a:pt x="650" y="362"/>
                  </a:lnTo>
                  <a:lnTo>
                    <a:pt x="638" y="344"/>
                  </a:lnTo>
                  <a:lnTo>
                    <a:pt x="654" y="334"/>
                  </a:lnTo>
                  <a:lnTo>
                    <a:pt x="654" y="334"/>
                  </a:lnTo>
                  <a:lnTo>
                    <a:pt x="662" y="348"/>
                  </a:lnTo>
                  <a:lnTo>
                    <a:pt x="668" y="362"/>
                  </a:lnTo>
                  <a:lnTo>
                    <a:pt x="674" y="376"/>
                  </a:lnTo>
                  <a:lnTo>
                    <a:pt x="676" y="388"/>
                  </a:lnTo>
                  <a:lnTo>
                    <a:pt x="678" y="400"/>
                  </a:lnTo>
                  <a:lnTo>
                    <a:pt x="678" y="412"/>
                  </a:lnTo>
                  <a:lnTo>
                    <a:pt x="676" y="422"/>
                  </a:lnTo>
                  <a:lnTo>
                    <a:pt x="670" y="430"/>
                  </a:lnTo>
                  <a:lnTo>
                    <a:pt x="670" y="430"/>
                  </a:lnTo>
                  <a:lnTo>
                    <a:pt x="666" y="438"/>
                  </a:lnTo>
                  <a:lnTo>
                    <a:pt x="658" y="444"/>
                  </a:lnTo>
                  <a:lnTo>
                    <a:pt x="652" y="448"/>
                  </a:lnTo>
                  <a:lnTo>
                    <a:pt x="642" y="454"/>
                  </a:lnTo>
                  <a:lnTo>
                    <a:pt x="622" y="458"/>
                  </a:lnTo>
                  <a:lnTo>
                    <a:pt x="596" y="460"/>
                  </a:lnTo>
                  <a:lnTo>
                    <a:pt x="596" y="46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392" tIns="45696" rIns="91392" bIns="45696" numCol="1" anchor="t" anchorCtr="0" compatLnSpc="1">
              <a:prstTxWarp prst="textNoShape">
                <a:avLst/>
              </a:prstTxWarp>
            </a:bodyPr>
            <a:lstStyle/>
            <a:p>
              <a:pPr marL="0" marR="0" lvl="0" indent="0" algn="l" defTabSz="913943" rtl="0" eaLnBrk="1" fontAlgn="auto" latinLnBrk="0" hangingPunct="1">
                <a:lnSpc>
                  <a:spcPct val="100000"/>
                </a:lnSpc>
                <a:spcBef>
                  <a:spcPts val="0"/>
                </a:spcBef>
                <a:spcAft>
                  <a:spcPts val="0"/>
                </a:spcAft>
                <a:buClrTx/>
                <a:buSzTx/>
                <a:buFontTx/>
                <a:buNone/>
                <a:tabLst/>
                <a:defRPr/>
              </a:pPr>
              <a:endParaRPr kumimoji="0" lang="en-US" sz="1799" b="0" i="0" u="none" strike="noStrike" kern="1200" cap="none" spc="0" normalizeH="0" baseline="0" noProof="0">
                <a:ln>
                  <a:noFill/>
                </a:ln>
                <a:solidFill>
                  <a:srgbClr val="2E2E38"/>
                </a:solidFill>
                <a:effectLst/>
                <a:uLnTx/>
                <a:uFillTx/>
                <a:latin typeface="EYInterstate Light"/>
                <a:ea typeface="+mn-ea"/>
                <a:cs typeface="+mn-cs"/>
              </a:endParaRPr>
            </a:p>
          </p:txBody>
        </p:sp>
        <p:sp>
          <p:nvSpPr>
            <p:cNvPr id="113" name="Freeform 30">
              <a:extLst>
                <a:ext uri="{FF2B5EF4-FFF2-40B4-BE49-F238E27FC236}">
                  <a16:creationId xmlns:a16="http://schemas.microsoft.com/office/drawing/2014/main" id="{75798A96-C36B-6379-186B-FCA6D1786B88}"/>
                </a:ext>
              </a:extLst>
            </p:cNvPr>
            <p:cNvSpPr>
              <a:spLocks noEditPoints="1"/>
            </p:cNvSpPr>
            <p:nvPr/>
          </p:nvSpPr>
          <p:spPr bwMode="auto">
            <a:xfrm>
              <a:off x="6357681" y="2085238"/>
              <a:ext cx="161925" cy="165100"/>
            </a:xfrm>
            <a:custGeom>
              <a:avLst/>
              <a:gdLst>
                <a:gd name="T0" fmla="*/ 52 w 102"/>
                <a:gd name="T1" fmla="*/ 104 h 104"/>
                <a:gd name="T2" fmla="*/ 32 w 102"/>
                <a:gd name="T3" fmla="*/ 98 h 104"/>
                <a:gd name="T4" fmla="*/ 16 w 102"/>
                <a:gd name="T5" fmla="*/ 88 h 104"/>
                <a:gd name="T6" fmla="*/ 4 w 102"/>
                <a:gd name="T7" fmla="*/ 72 h 104"/>
                <a:gd name="T8" fmla="*/ 0 w 102"/>
                <a:gd name="T9" fmla="*/ 52 h 104"/>
                <a:gd name="T10" fmla="*/ 0 w 102"/>
                <a:gd name="T11" fmla="*/ 42 h 104"/>
                <a:gd name="T12" fmla="*/ 8 w 102"/>
                <a:gd name="T13" fmla="*/ 22 h 104"/>
                <a:gd name="T14" fmla="*/ 22 w 102"/>
                <a:gd name="T15" fmla="*/ 10 h 104"/>
                <a:gd name="T16" fmla="*/ 40 w 102"/>
                <a:gd name="T17" fmla="*/ 2 h 104"/>
                <a:gd name="T18" fmla="*/ 52 w 102"/>
                <a:gd name="T19" fmla="*/ 0 h 104"/>
                <a:gd name="T20" fmla="*/ 72 w 102"/>
                <a:gd name="T21" fmla="*/ 4 h 104"/>
                <a:gd name="T22" fmla="*/ 88 w 102"/>
                <a:gd name="T23" fmla="*/ 16 h 104"/>
                <a:gd name="T24" fmla="*/ 98 w 102"/>
                <a:gd name="T25" fmla="*/ 32 h 104"/>
                <a:gd name="T26" fmla="*/ 102 w 102"/>
                <a:gd name="T27" fmla="*/ 52 h 104"/>
                <a:gd name="T28" fmla="*/ 102 w 102"/>
                <a:gd name="T29" fmla="*/ 62 h 104"/>
                <a:gd name="T30" fmla="*/ 94 w 102"/>
                <a:gd name="T31" fmla="*/ 80 h 104"/>
                <a:gd name="T32" fmla="*/ 80 w 102"/>
                <a:gd name="T33" fmla="*/ 94 h 104"/>
                <a:gd name="T34" fmla="*/ 62 w 102"/>
                <a:gd name="T35" fmla="*/ 102 h 104"/>
                <a:gd name="T36" fmla="*/ 52 w 102"/>
                <a:gd name="T37" fmla="*/ 104 h 104"/>
                <a:gd name="T38" fmla="*/ 52 w 102"/>
                <a:gd name="T39" fmla="*/ 18 h 104"/>
                <a:gd name="T40" fmla="*/ 38 w 102"/>
                <a:gd name="T41" fmla="*/ 20 h 104"/>
                <a:gd name="T42" fmla="*/ 28 w 102"/>
                <a:gd name="T43" fmla="*/ 28 h 104"/>
                <a:gd name="T44" fmla="*/ 20 w 102"/>
                <a:gd name="T45" fmla="*/ 38 h 104"/>
                <a:gd name="T46" fmla="*/ 18 w 102"/>
                <a:gd name="T47" fmla="*/ 52 h 104"/>
                <a:gd name="T48" fmla="*/ 18 w 102"/>
                <a:gd name="T49" fmla="*/ 58 h 104"/>
                <a:gd name="T50" fmla="*/ 24 w 102"/>
                <a:gd name="T51" fmla="*/ 70 h 104"/>
                <a:gd name="T52" fmla="*/ 32 w 102"/>
                <a:gd name="T53" fmla="*/ 80 h 104"/>
                <a:gd name="T54" fmla="*/ 44 w 102"/>
                <a:gd name="T55" fmla="*/ 84 h 104"/>
                <a:gd name="T56" fmla="*/ 52 w 102"/>
                <a:gd name="T57" fmla="*/ 86 h 104"/>
                <a:gd name="T58" fmla="*/ 64 w 102"/>
                <a:gd name="T59" fmla="*/ 82 h 104"/>
                <a:gd name="T60" fmla="*/ 74 w 102"/>
                <a:gd name="T61" fmla="*/ 76 h 104"/>
                <a:gd name="T62" fmla="*/ 82 w 102"/>
                <a:gd name="T63" fmla="*/ 64 h 104"/>
                <a:gd name="T64" fmla="*/ 84 w 102"/>
                <a:gd name="T65" fmla="*/ 52 h 104"/>
                <a:gd name="T66" fmla="*/ 84 w 102"/>
                <a:gd name="T67" fmla="*/ 44 h 104"/>
                <a:gd name="T68" fmla="*/ 78 w 102"/>
                <a:gd name="T69" fmla="*/ 32 h 104"/>
                <a:gd name="T70" fmla="*/ 70 w 102"/>
                <a:gd name="T71" fmla="*/ 24 h 104"/>
                <a:gd name="T72" fmla="*/ 58 w 102"/>
                <a:gd name="T73" fmla="*/ 18 h 104"/>
                <a:gd name="T74" fmla="*/ 52 w 102"/>
                <a:gd name="T75" fmla="*/ 18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02" h="104">
                  <a:moveTo>
                    <a:pt x="52" y="104"/>
                  </a:moveTo>
                  <a:lnTo>
                    <a:pt x="52" y="104"/>
                  </a:lnTo>
                  <a:lnTo>
                    <a:pt x="40" y="102"/>
                  </a:lnTo>
                  <a:lnTo>
                    <a:pt x="32" y="98"/>
                  </a:lnTo>
                  <a:lnTo>
                    <a:pt x="22" y="94"/>
                  </a:lnTo>
                  <a:lnTo>
                    <a:pt x="16" y="88"/>
                  </a:lnTo>
                  <a:lnTo>
                    <a:pt x="8" y="80"/>
                  </a:lnTo>
                  <a:lnTo>
                    <a:pt x="4" y="72"/>
                  </a:lnTo>
                  <a:lnTo>
                    <a:pt x="0" y="62"/>
                  </a:lnTo>
                  <a:lnTo>
                    <a:pt x="0" y="52"/>
                  </a:lnTo>
                  <a:lnTo>
                    <a:pt x="0" y="52"/>
                  </a:lnTo>
                  <a:lnTo>
                    <a:pt x="0" y="42"/>
                  </a:lnTo>
                  <a:lnTo>
                    <a:pt x="4" y="32"/>
                  </a:lnTo>
                  <a:lnTo>
                    <a:pt x="8" y="22"/>
                  </a:lnTo>
                  <a:lnTo>
                    <a:pt x="16" y="16"/>
                  </a:lnTo>
                  <a:lnTo>
                    <a:pt x="22" y="10"/>
                  </a:lnTo>
                  <a:lnTo>
                    <a:pt x="32" y="4"/>
                  </a:lnTo>
                  <a:lnTo>
                    <a:pt x="40" y="2"/>
                  </a:lnTo>
                  <a:lnTo>
                    <a:pt x="52" y="0"/>
                  </a:lnTo>
                  <a:lnTo>
                    <a:pt x="52" y="0"/>
                  </a:lnTo>
                  <a:lnTo>
                    <a:pt x="62" y="2"/>
                  </a:lnTo>
                  <a:lnTo>
                    <a:pt x="72" y="4"/>
                  </a:lnTo>
                  <a:lnTo>
                    <a:pt x="80" y="10"/>
                  </a:lnTo>
                  <a:lnTo>
                    <a:pt x="88" y="16"/>
                  </a:lnTo>
                  <a:lnTo>
                    <a:pt x="94" y="22"/>
                  </a:lnTo>
                  <a:lnTo>
                    <a:pt x="98" y="32"/>
                  </a:lnTo>
                  <a:lnTo>
                    <a:pt x="102" y="42"/>
                  </a:lnTo>
                  <a:lnTo>
                    <a:pt x="102" y="52"/>
                  </a:lnTo>
                  <a:lnTo>
                    <a:pt x="102" y="52"/>
                  </a:lnTo>
                  <a:lnTo>
                    <a:pt x="102" y="62"/>
                  </a:lnTo>
                  <a:lnTo>
                    <a:pt x="98" y="72"/>
                  </a:lnTo>
                  <a:lnTo>
                    <a:pt x="94" y="80"/>
                  </a:lnTo>
                  <a:lnTo>
                    <a:pt x="88" y="88"/>
                  </a:lnTo>
                  <a:lnTo>
                    <a:pt x="80" y="94"/>
                  </a:lnTo>
                  <a:lnTo>
                    <a:pt x="72" y="98"/>
                  </a:lnTo>
                  <a:lnTo>
                    <a:pt x="62" y="102"/>
                  </a:lnTo>
                  <a:lnTo>
                    <a:pt x="52" y="104"/>
                  </a:lnTo>
                  <a:lnTo>
                    <a:pt x="52" y="104"/>
                  </a:lnTo>
                  <a:close/>
                  <a:moveTo>
                    <a:pt x="52" y="18"/>
                  </a:moveTo>
                  <a:lnTo>
                    <a:pt x="52" y="18"/>
                  </a:lnTo>
                  <a:lnTo>
                    <a:pt x="44" y="18"/>
                  </a:lnTo>
                  <a:lnTo>
                    <a:pt x="38" y="20"/>
                  </a:lnTo>
                  <a:lnTo>
                    <a:pt x="32" y="24"/>
                  </a:lnTo>
                  <a:lnTo>
                    <a:pt x="28" y="28"/>
                  </a:lnTo>
                  <a:lnTo>
                    <a:pt x="24" y="32"/>
                  </a:lnTo>
                  <a:lnTo>
                    <a:pt x="20" y="38"/>
                  </a:lnTo>
                  <a:lnTo>
                    <a:pt x="18" y="44"/>
                  </a:lnTo>
                  <a:lnTo>
                    <a:pt x="18" y="52"/>
                  </a:lnTo>
                  <a:lnTo>
                    <a:pt x="18" y="52"/>
                  </a:lnTo>
                  <a:lnTo>
                    <a:pt x="18" y="58"/>
                  </a:lnTo>
                  <a:lnTo>
                    <a:pt x="20" y="64"/>
                  </a:lnTo>
                  <a:lnTo>
                    <a:pt x="24" y="70"/>
                  </a:lnTo>
                  <a:lnTo>
                    <a:pt x="28" y="76"/>
                  </a:lnTo>
                  <a:lnTo>
                    <a:pt x="32" y="80"/>
                  </a:lnTo>
                  <a:lnTo>
                    <a:pt x="38" y="82"/>
                  </a:lnTo>
                  <a:lnTo>
                    <a:pt x="44" y="84"/>
                  </a:lnTo>
                  <a:lnTo>
                    <a:pt x="52" y="86"/>
                  </a:lnTo>
                  <a:lnTo>
                    <a:pt x="52" y="86"/>
                  </a:lnTo>
                  <a:lnTo>
                    <a:pt x="58" y="84"/>
                  </a:lnTo>
                  <a:lnTo>
                    <a:pt x="64" y="82"/>
                  </a:lnTo>
                  <a:lnTo>
                    <a:pt x="70" y="80"/>
                  </a:lnTo>
                  <a:lnTo>
                    <a:pt x="74" y="76"/>
                  </a:lnTo>
                  <a:lnTo>
                    <a:pt x="78" y="70"/>
                  </a:lnTo>
                  <a:lnTo>
                    <a:pt x="82" y="64"/>
                  </a:lnTo>
                  <a:lnTo>
                    <a:pt x="84" y="58"/>
                  </a:lnTo>
                  <a:lnTo>
                    <a:pt x="84" y="52"/>
                  </a:lnTo>
                  <a:lnTo>
                    <a:pt x="84" y="52"/>
                  </a:lnTo>
                  <a:lnTo>
                    <a:pt x="84" y="44"/>
                  </a:lnTo>
                  <a:lnTo>
                    <a:pt x="82" y="38"/>
                  </a:lnTo>
                  <a:lnTo>
                    <a:pt x="78" y="32"/>
                  </a:lnTo>
                  <a:lnTo>
                    <a:pt x="74" y="28"/>
                  </a:lnTo>
                  <a:lnTo>
                    <a:pt x="70" y="24"/>
                  </a:lnTo>
                  <a:lnTo>
                    <a:pt x="64" y="20"/>
                  </a:lnTo>
                  <a:lnTo>
                    <a:pt x="58" y="18"/>
                  </a:lnTo>
                  <a:lnTo>
                    <a:pt x="52" y="18"/>
                  </a:lnTo>
                  <a:lnTo>
                    <a:pt x="52" y="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392" tIns="45696" rIns="91392" bIns="45696" numCol="1" anchor="t" anchorCtr="0" compatLnSpc="1">
              <a:prstTxWarp prst="textNoShape">
                <a:avLst/>
              </a:prstTxWarp>
            </a:bodyPr>
            <a:lstStyle/>
            <a:p>
              <a:pPr marL="0" marR="0" lvl="0" indent="0" algn="l" defTabSz="913943" rtl="0" eaLnBrk="1" fontAlgn="auto" latinLnBrk="0" hangingPunct="1">
                <a:lnSpc>
                  <a:spcPct val="100000"/>
                </a:lnSpc>
                <a:spcBef>
                  <a:spcPts val="0"/>
                </a:spcBef>
                <a:spcAft>
                  <a:spcPts val="0"/>
                </a:spcAft>
                <a:buClrTx/>
                <a:buSzTx/>
                <a:buFontTx/>
                <a:buNone/>
                <a:tabLst/>
                <a:defRPr/>
              </a:pPr>
              <a:endParaRPr kumimoji="0" lang="en-US" sz="1799" b="0" i="0" u="none" strike="noStrike" kern="1200" cap="none" spc="0" normalizeH="0" baseline="0" noProof="0">
                <a:ln>
                  <a:noFill/>
                </a:ln>
                <a:solidFill>
                  <a:srgbClr val="2E2E38"/>
                </a:solidFill>
                <a:effectLst/>
                <a:uLnTx/>
                <a:uFillTx/>
                <a:latin typeface="EYInterstate Light"/>
                <a:ea typeface="+mn-ea"/>
                <a:cs typeface="+mn-cs"/>
              </a:endParaRPr>
            </a:p>
          </p:txBody>
        </p:sp>
        <p:sp>
          <p:nvSpPr>
            <p:cNvPr id="114" name="Freeform 31">
              <a:extLst>
                <a:ext uri="{FF2B5EF4-FFF2-40B4-BE49-F238E27FC236}">
                  <a16:creationId xmlns:a16="http://schemas.microsoft.com/office/drawing/2014/main" id="{80F3A0EB-2E68-EF31-B603-79BF49C699E4}"/>
                </a:ext>
              </a:extLst>
            </p:cNvPr>
            <p:cNvSpPr>
              <a:spLocks noEditPoints="1"/>
            </p:cNvSpPr>
            <p:nvPr/>
          </p:nvSpPr>
          <p:spPr bwMode="auto">
            <a:xfrm>
              <a:off x="6471981" y="1602638"/>
              <a:ext cx="161925" cy="161925"/>
            </a:xfrm>
            <a:custGeom>
              <a:avLst/>
              <a:gdLst>
                <a:gd name="T0" fmla="*/ 52 w 102"/>
                <a:gd name="T1" fmla="*/ 102 h 102"/>
                <a:gd name="T2" fmla="*/ 32 w 102"/>
                <a:gd name="T3" fmla="*/ 98 h 102"/>
                <a:gd name="T4" fmla="*/ 16 w 102"/>
                <a:gd name="T5" fmla="*/ 88 h 102"/>
                <a:gd name="T6" fmla="*/ 4 w 102"/>
                <a:gd name="T7" fmla="*/ 70 h 102"/>
                <a:gd name="T8" fmla="*/ 0 w 102"/>
                <a:gd name="T9" fmla="*/ 50 h 102"/>
                <a:gd name="T10" fmla="*/ 2 w 102"/>
                <a:gd name="T11" fmla="*/ 40 h 102"/>
                <a:gd name="T12" fmla="*/ 10 w 102"/>
                <a:gd name="T13" fmla="*/ 22 h 102"/>
                <a:gd name="T14" fmla="*/ 22 w 102"/>
                <a:gd name="T15" fmla="*/ 8 h 102"/>
                <a:gd name="T16" fmla="*/ 42 w 102"/>
                <a:gd name="T17" fmla="*/ 0 h 102"/>
                <a:gd name="T18" fmla="*/ 52 w 102"/>
                <a:gd name="T19" fmla="*/ 0 h 102"/>
                <a:gd name="T20" fmla="*/ 72 w 102"/>
                <a:gd name="T21" fmla="*/ 4 h 102"/>
                <a:gd name="T22" fmla="*/ 88 w 102"/>
                <a:gd name="T23" fmla="*/ 14 h 102"/>
                <a:gd name="T24" fmla="*/ 98 w 102"/>
                <a:gd name="T25" fmla="*/ 30 h 102"/>
                <a:gd name="T26" fmla="*/ 102 w 102"/>
                <a:gd name="T27" fmla="*/ 50 h 102"/>
                <a:gd name="T28" fmla="*/ 102 w 102"/>
                <a:gd name="T29" fmla="*/ 62 h 102"/>
                <a:gd name="T30" fmla="*/ 94 w 102"/>
                <a:gd name="T31" fmla="*/ 80 h 102"/>
                <a:gd name="T32" fmla="*/ 80 w 102"/>
                <a:gd name="T33" fmla="*/ 94 h 102"/>
                <a:gd name="T34" fmla="*/ 62 w 102"/>
                <a:gd name="T35" fmla="*/ 102 h 102"/>
                <a:gd name="T36" fmla="*/ 52 w 102"/>
                <a:gd name="T37" fmla="*/ 102 h 102"/>
                <a:gd name="T38" fmla="*/ 52 w 102"/>
                <a:gd name="T39" fmla="*/ 18 h 102"/>
                <a:gd name="T40" fmla="*/ 38 w 102"/>
                <a:gd name="T41" fmla="*/ 20 h 102"/>
                <a:gd name="T42" fmla="*/ 28 w 102"/>
                <a:gd name="T43" fmla="*/ 28 h 102"/>
                <a:gd name="T44" fmla="*/ 20 w 102"/>
                <a:gd name="T45" fmla="*/ 38 h 102"/>
                <a:gd name="T46" fmla="*/ 18 w 102"/>
                <a:gd name="T47" fmla="*/ 50 h 102"/>
                <a:gd name="T48" fmla="*/ 18 w 102"/>
                <a:gd name="T49" fmla="*/ 58 h 102"/>
                <a:gd name="T50" fmla="*/ 24 w 102"/>
                <a:gd name="T51" fmla="*/ 70 h 102"/>
                <a:gd name="T52" fmla="*/ 32 w 102"/>
                <a:gd name="T53" fmla="*/ 78 h 102"/>
                <a:gd name="T54" fmla="*/ 44 w 102"/>
                <a:gd name="T55" fmla="*/ 84 h 102"/>
                <a:gd name="T56" fmla="*/ 52 w 102"/>
                <a:gd name="T57" fmla="*/ 84 h 102"/>
                <a:gd name="T58" fmla="*/ 64 w 102"/>
                <a:gd name="T59" fmla="*/ 82 h 102"/>
                <a:gd name="T60" fmla="*/ 76 w 102"/>
                <a:gd name="T61" fmla="*/ 74 h 102"/>
                <a:gd name="T62" fmla="*/ 82 w 102"/>
                <a:gd name="T63" fmla="*/ 64 h 102"/>
                <a:gd name="T64" fmla="*/ 84 w 102"/>
                <a:gd name="T65" fmla="*/ 50 h 102"/>
                <a:gd name="T66" fmla="*/ 84 w 102"/>
                <a:gd name="T67" fmla="*/ 44 h 102"/>
                <a:gd name="T68" fmla="*/ 80 w 102"/>
                <a:gd name="T69" fmla="*/ 32 h 102"/>
                <a:gd name="T70" fmla="*/ 70 w 102"/>
                <a:gd name="T71" fmla="*/ 24 h 102"/>
                <a:gd name="T72" fmla="*/ 58 w 102"/>
                <a:gd name="T73" fmla="*/ 18 h 102"/>
                <a:gd name="T74" fmla="*/ 52 w 102"/>
                <a:gd name="T75" fmla="*/ 18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02" h="102">
                  <a:moveTo>
                    <a:pt x="52" y="102"/>
                  </a:moveTo>
                  <a:lnTo>
                    <a:pt x="52" y="102"/>
                  </a:lnTo>
                  <a:lnTo>
                    <a:pt x="42" y="102"/>
                  </a:lnTo>
                  <a:lnTo>
                    <a:pt x="32" y="98"/>
                  </a:lnTo>
                  <a:lnTo>
                    <a:pt x="22" y="94"/>
                  </a:lnTo>
                  <a:lnTo>
                    <a:pt x="16" y="88"/>
                  </a:lnTo>
                  <a:lnTo>
                    <a:pt x="10" y="80"/>
                  </a:lnTo>
                  <a:lnTo>
                    <a:pt x="4" y="70"/>
                  </a:lnTo>
                  <a:lnTo>
                    <a:pt x="2" y="62"/>
                  </a:lnTo>
                  <a:lnTo>
                    <a:pt x="0" y="50"/>
                  </a:lnTo>
                  <a:lnTo>
                    <a:pt x="0" y="50"/>
                  </a:lnTo>
                  <a:lnTo>
                    <a:pt x="2" y="40"/>
                  </a:lnTo>
                  <a:lnTo>
                    <a:pt x="4" y="30"/>
                  </a:lnTo>
                  <a:lnTo>
                    <a:pt x="10" y="22"/>
                  </a:lnTo>
                  <a:lnTo>
                    <a:pt x="16" y="14"/>
                  </a:lnTo>
                  <a:lnTo>
                    <a:pt x="22" y="8"/>
                  </a:lnTo>
                  <a:lnTo>
                    <a:pt x="32" y="4"/>
                  </a:lnTo>
                  <a:lnTo>
                    <a:pt x="42" y="0"/>
                  </a:lnTo>
                  <a:lnTo>
                    <a:pt x="52" y="0"/>
                  </a:lnTo>
                  <a:lnTo>
                    <a:pt x="52" y="0"/>
                  </a:lnTo>
                  <a:lnTo>
                    <a:pt x="62" y="0"/>
                  </a:lnTo>
                  <a:lnTo>
                    <a:pt x="72" y="4"/>
                  </a:lnTo>
                  <a:lnTo>
                    <a:pt x="80" y="8"/>
                  </a:lnTo>
                  <a:lnTo>
                    <a:pt x="88" y="14"/>
                  </a:lnTo>
                  <a:lnTo>
                    <a:pt x="94" y="22"/>
                  </a:lnTo>
                  <a:lnTo>
                    <a:pt x="98" y="30"/>
                  </a:lnTo>
                  <a:lnTo>
                    <a:pt x="102" y="40"/>
                  </a:lnTo>
                  <a:lnTo>
                    <a:pt x="102" y="50"/>
                  </a:lnTo>
                  <a:lnTo>
                    <a:pt x="102" y="50"/>
                  </a:lnTo>
                  <a:lnTo>
                    <a:pt x="102" y="62"/>
                  </a:lnTo>
                  <a:lnTo>
                    <a:pt x="98" y="70"/>
                  </a:lnTo>
                  <a:lnTo>
                    <a:pt x="94" y="80"/>
                  </a:lnTo>
                  <a:lnTo>
                    <a:pt x="88" y="88"/>
                  </a:lnTo>
                  <a:lnTo>
                    <a:pt x="80" y="94"/>
                  </a:lnTo>
                  <a:lnTo>
                    <a:pt x="72" y="98"/>
                  </a:lnTo>
                  <a:lnTo>
                    <a:pt x="62" y="102"/>
                  </a:lnTo>
                  <a:lnTo>
                    <a:pt x="52" y="102"/>
                  </a:lnTo>
                  <a:lnTo>
                    <a:pt x="52" y="102"/>
                  </a:lnTo>
                  <a:close/>
                  <a:moveTo>
                    <a:pt x="52" y="18"/>
                  </a:moveTo>
                  <a:lnTo>
                    <a:pt x="52" y="18"/>
                  </a:lnTo>
                  <a:lnTo>
                    <a:pt x="44" y="18"/>
                  </a:lnTo>
                  <a:lnTo>
                    <a:pt x="38" y="20"/>
                  </a:lnTo>
                  <a:lnTo>
                    <a:pt x="32" y="24"/>
                  </a:lnTo>
                  <a:lnTo>
                    <a:pt x="28" y="28"/>
                  </a:lnTo>
                  <a:lnTo>
                    <a:pt x="24" y="32"/>
                  </a:lnTo>
                  <a:lnTo>
                    <a:pt x="20" y="38"/>
                  </a:lnTo>
                  <a:lnTo>
                    <a:pt x="18" y="44"/>
                  </a:lnTo>
                  <a:lnTo>
                    <a:pt x="18" y="50"/>
                  </a:lnTo>
                  <a:lnTo>
                    <a:pt x="18" y="50"/>
                  </a:lnTo>
                  <a:lnTo>
                    <a:pt x="18" y="58"/>
                  </a:lnTo>
                  <a:lnTo>
                    <a:pt x="20" y="64"/>
                  </a:lnTo>
                  <a:lnTo>
                    <a:pt x="24" y="70"/>
                  </a:lnTo>
                  <a:lnTo>
                    <a:pt x="28" y="74"/>
                  </a:lnTo>
                  <a:lnTo>
                    <a:pt x="32" y="78"/>
                  </a:lnTo>
                  <a:lnTo>
                    <a:pt x="38" y="82"/>
                  </a:lnTo>
                  <a:lnTo>
                    <a:pt x="44" y="84"/>
                  </a:lnTo>
                  <a:lnTo>
                    <a:pt x="52" y="84"/>
                  </a:lnTo>
                  <a:lnTo>
                    <a:pt x="52" y="84"/>
                  </a:lnTo>
                  <a:lnTo>
                    <a:pt x="58" y="84"/>
                  </a:lnTo>
                  <a:lnTo>
                    <a:pt x="64" y="82"/>
                  </a:lnTo>
                  <a:lnTo>
                    <a:pt x="70" y="78"/>
                  </a:lnTo>
                  <a:lnTo>
                    <a:pt x="76" y="74"/>
                  </a:lnTo>
                  <a:lnTo>
                    <a:pt x="80" y="70"/>
                  </a:lnTo>
                  <a:lnTo>
                    <a:pt x="82" y="64"/>
                  </a:lnTo>
                  <a:lnTo>
                    <a:pt x="84" y="58"/>
                  </a:lnTo>
                  <a:lnTo>
                    <a:pt x="84" y="50"/>
                  </a:lnTo>
                  <a:lnTo>
                    <a:pt x="84" y="50"/>
                  </a:lnTo>
                  <a:lnTo>
                    <a:pt x="84" y="44"/>
                  </a:lnTo>
                  <a:lnTo>
                    <a:pt x="82" y="38"/>
                  </a:lnTo>
                  <a:lnTo>
                    <a:pt x="80" y="32"/>
                  </a:lnTo>
                  <a:lnTo>
                    <a:pt x="76" y="28"/>
                  </a:lnTo>
                  <a:lnTo>
                    <a:pt x="70" y="24"/>
                  </a:lnTo>
                  <a:lnTo>
                    <a:pt x="64" y="20"/>
                  </a:lnTo>
                  <a:lnTo>
                    <a:pt x="58" y="18"/>
                  </a:lnTo>
                  <a:lnTo>
                    <a:pt x="52" y="18"/>
                  </a:lnTo>
                  <a:lnTo>
                    <a:pt x="52" y="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392" tIns="45696" rIns="91392" bIns="45696" numCol="1" anchor="t" anchorCtr="0" compatLnSpc="1">
              <a:prstTxWarp prst="textNoShape">
                <a:avLst/>
              </a:prstTxWarp>
            </a:bodyPr>
            <a:lstStyle/>
            <a:p>
              <a:pPr marL="0" marR="0" lvl="0" indent="0" algn="l" defTabSz="913943" rtl="0" eaLnBrk="1" fontAlgn="auto" latinLnBrk="0" hangingPunct="1">
                <a:lnSpc>
                  <a:spcPct val="100000"/>
                </a:lnSpc>
                <a:spcBef>
                  <a:spcPts val="0"/>
                </a:spcBef>
                <a:spcAft>
                  <a:spcPts val="0"/>
                </a:spcAft>
                <a:buClrTx/>
                <a:buSzTx/>
                <a:buFontTx/>
                <a:buNone/>
                <a:tabLst/>
                <a:defRPr/>
              </a:pPr>
              <a:endParaRPr kumimoji="0" lang="en-US" sz="1799" b="0" i="0" u="none" strike="noStrike" kern="1200" cap="none" spc="0" normalizeH="0" baseline="0" noProof="0">
                <a:ln>
                  <a:noFill/>
                </a:ln>
                <a:solidFill>
                  <a:srgbClr val="2E2E38"/>
                </a:solidFill>
                <a:effectLst/>
                <a:uLnTx/>
                <a:uFillTx/>
                <a:latin typeface="EYInterstate Light"/>
                <a:ea typeface="+mn-ea"/>
                <a:cs typeface="+mn-cs"/>
              </a:endParaRPr>
            </a:p>
          </p:txBody>
        </p:sp>
        <p:sp>
          <p:nvSpPr>
            <p:cNvPr id="115" name="Freeform 32">
              <a:extLst>
                <a:ext uri="{FF2B5EF4-FFF2-40B4-BE49-F238E27FC236}">
                  <a16:creationId xmlns:a16="http://schemas.microsoft.com/office/drawing/2014/main" id="{86475906-3AD1-18C8-E9B5-71C227A5C2B6}"/>
                </a:ext>
              </a:extLst>
            </p:cNvPr>
            <p:cNvSpPr>
              <a:spLocks noEditPoints="1"/>
            </p:cNvSpPr>
            <p:nvPr/>
          </p:nvSpPr>
          <p:spPr bwMode="auto">
            <a:xfrm>
              <a:off x="6040181" y="2428138"/>
              <a:ext cx="161925" cy="165100"/>
            </a:xfrm>
            <a:custGeom>
              <a:avLst/>
              <a:gdLst>
                <a:gd name="T0" fmla="*/ 50 w 102"/>
                <a:gd name="T1" fmla="*/ 104 h 104"/>
                <a:gd name="T2" fmla="*/ 30 w 102"/>
                <a:gd name="T3" fmla="*/ 98 h 104"/>
                <a:gd name="T4" fmla="*/ 14 w 102"/>
                <a:gd name="T5" fmla="*/ 88 h 104"/>
                <a:gd name="T6" fmla="*/ 4 w 102"/>
                <a:gd name="T7" fmla="*/ 72 h 104"/>
                <a:gd name="T8" fmla="*/ 0 w 102"/>
                <a:gd name="T9" fmla="*/ 52 h 104"/>
                <a:gd name="T10" fmla="*/ 0 w 102"/>
                <a:gd name="T11" fmla="*/ 42 h 104"/>
                <a:gd name="T12" fmla="*/ 8 w 102"/>
                <a:gd name="T13" fmla="*/ 22 h 104"/>
                <a:gd name="T14" fmla="*/ 22 w 102"/>
                <a:gd name="T15" fmla="*/ 10 h 104"/>
                <a:gd name="T16" fmla="*/ 40 w 102"/>
                <a:gd name="T17" fmla="*/ 2 h 104"/>
                <a:gd name="T18" fmla="*/ 50 w 102"/>
                <a:gd name="T19" fmla="*/ 0 h 104"/>
                <a:gd name="T20" fmla="*/ 70 w 102"/>
                <a:gd name="T21" fmla="*/ 4 h 104"/>
                <a:gd name="T22" fmla="*/ 86 w 102"/>
                <a:gd name="T23" fmla="*/ 16 h 104"/>
                <a:gd name="T24" fmla="*/ 98 w 102"/>
                <a:gd name="T25" fmla="*/ 32 h 104"/>
                <a:gd name="T26" fmla="*/ 102 w 102"/>
                <a:gd name="T27" fmla="*/ 52 h 104"/>
                <a:gd name="T28" fmla="*/ 100 w 102"/>
                <a:gd name="T29" fmla="*/ 62 h 104"/>
                <a:gd name="T30" fmla="*/ 92 w 102"/>
                <a:gd name="T31" fmla="*/ 80 h 104"/>
                <a:gd name="T32" fmla="*/ 80 w 102"/>
                <a:gd name="T33" fmla="*/ 94 h 104"/>
                <a:gd name="T34" fmla="*/ 60 w 102"/>
                <a:gd name="T35" fmla="*/ 102 h 104"/>
                <a:gd name="T36" fmla="*/ 50 w 102"/>
                <a:gd name="T37" fmla="*/ 104 h 104"/>
                <a:gd name="T38" fmla="*/ 50 w 102"/>
                <a:gd name="T39" fmla="*/ 18 h 104"/>
                <a:gd name="T40" fmla="*/ 38 w 102"/>
                <a:gd name="T41" fmla="*/ 20 h 104"/>
                <a:gd name="T42" fmla="*/ 26 w 102"/>
                <a:gd name="T43" fmla="*/ 28 h 104"/>
                <a:gd name="T44" fmla="*/ 20 w 102"/>
                <a:gd name="T45" fmla="*/ 38 h 104"/>
                <a:gd name="T46" fmla="*/ 18 w 102"/>
                <a:gd name="T47" fmla="*/ 52 h 104"/>
                <a:gd name="T48" fmla="*/ 18 w 102"/>
                <a:gd name="T49" fmla="*/ 58 h 104"/>
                <a:gd name="T50" fmla="*/ 22 w 102"/>
                <a:gd name="T51" fmla="*/ 70 h 104"/>
                <a:gd name="T52" fmla="*/ 32 w 102"/>
                <a:gd name="T53" fmla="*/ 80 h 104"/>
                <a:gd name="T54" fmla="*/ 44 w 102"/>
                <a:gd name="T55" fmla="*/ 84 h 104"/>
                <a:gd name="T56" fmla="*/ 50 w 102"/>
                <a:gd name="T57" fmla="*/ 86 h 104"/>
                <a:gd name="T58" fmla="*/ 64 w 102"/>
                <a:gd name="T59" fmla="*/ 82 h 104"/>
                <a:gd name="T60" fmla="*/ 74 w 102"/>
                <a:gd name="T61" fmla="*/ 76 h 104"/>
                <a:gd name="T62" fmla="*/ 82 w 102"/>
                <a:gd name="T63" fmla="*/ 64 h 104"/>
                <a:gd name="T64" fmla="*/ 84 w 102"/>
                <a:gd name="T65" fmla="*/ 52 h 104"/>
                <a:gd name="T66" fmla="*/ 84 w 102"/>
                <a:gd name="T67" fmla="*/ 44 h 104"/>
                <a:gd name="T68" fmla="*/ 78 w 102"/>
                <a:gd name="T69" fmla="*/ 32 h 104"/>
                <a:gd name="T70" fmla="*/ 70 w 102"/>
                <a:gd name="T71" fmla="*/ 24 h 104"/>
                <a:gd name="T72" fmla="*/ 58 w 102"/>
                <a:gd name="T73" fmla="*/ 18 h 104"/>
                <a:gd name="T74" fmla="*/ 50 w 102"/>
                <a:gd name="T75" fmla="*/ 18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02" h="104">
                  <a:moveTo>
                    <a:pt x="50" y="104"/>
                  </a:moveTo>
                  <a:lnTo>
                    <a:pt x="50" y="104"/>
                  </a:lnTo>
                  <a:lnTo>
                    <a:pt x="40" y="102"/>
                  </a:lnTo>
                  <a:lnTo>
                    <a:pt x="30" y="98"/>
                  </a:lnTo>
                  <a:lnTo>
                    <a:pt x="22" y="94"/>
                  </a:lnTo>
                  <a:lnTo>
                    <a:pt x="14" y="88"/>
                  </a:lnTo>
                  <a:lnTo>
                    <a:pt x="8" y="80"/>
                  </a:lnTo>
                  <a:lnTo>
                    <a:pt x="4" y="72"/>
                  </a:lnTo>
                  <a:lnTo>
                    <a:pt x="0" y="62"/>
                  </a:lnTo>
                  <a:lnTo>
                    <a:pt x="0" y="52"/>
                  </a:lnTo>
                  <a:lnTo>
                    <a:pt x="0" y="52"/>
                  </a:lnTo>
                  <a:lnTo>
                    <a:pt x="0" y="42"/>
                  </a:lnTo>
                  <a:lnTo>
                    <a:pt x="4" y="32"/>
                  </a:lnTo>
                  <a:lnTo>
                    <a:pt x="8" y="22"/>
                  </a:lnTo>
                  <a:lnTo>
                    <a:pt x="14" y="16"/>
                  </a:lnTo>
                  <a:lnTo>
                    <a:pt x="22" y="10"/>
                  </a:lnTo>
                  <a:lnTo>
                    <a:pt x="30" y="4"/>
                  </a:lnTo>
                  <a:lnTo>
                    <a:pt x="40" y="2"/>
                  </a:lnTo>
                  <a:lnTo>
                    <a:pt x="50" y="0"/>
                  </a:lnTo>
                  <a:lnTo>
                    <a:pt x="50" y="0"/>
                  </a:lnTo>
                  <a:lnTo>
                    <a:pt x="60" y="2"/>
                  </a:lnTo>
                  <a:lnTo>
                    <a:pt x="70" y="4"/>
                  </a:lnTo>
                  <a:lnTo>
                    <a:pt x="80" y="10"/>
                  </a:lnTo>
                  <a:lnTo>
                    <a:pt x="86" y="16"/>
                  </a:lnTo>
                  <a:lnTo>
                    <a:pt x="92" y="22"/>
                  </a:lnTo>
                  <a:lnTo>
                    <a:pt x="98" y="32"/>
                  </a:lnTo>
                  <a:lnTo>
                    <a:pt x="100" y="42"/>
                  </a:lnTo>
                  <a:lnTo>
                    <a:pt x="102" y="52"/>
                  </a:lnTo>
                  <a:lnTo>
                    <a:pt x="102" y="52"/>
                  </a:lnTo>
                  <a:lnTo>
                    <a:pt x="100" y="62"/>
                  </a:lnTo>
                  <a:lnTo>
                    <a:pt x="98" y="72"/>
                  </a:lnTo>
                  <a:lnTo>
                    <a:pt x="92" y="80"/>
                  </a:lnTo>
                  <a:lnTo>
                    <a:pt x="86" y="88"/>
                  </a:lnTo>
                  <a:lnTo>
                    <a:pt x="80" y="94"/>
                  </a:lnTo>
                  <a:lnTo>
                    <a:pt x="70" y="98"/>
                  </a:lnTo>
                  <a:lnTo>
                    <a:pt x="60" y="102"/>
                  </a:lnTo>
                  <a:lnTo>
                    <a:pt x="50" y="104"/>
                  </a:lnTo>
                  <a:lnTo>
                    <a:pt x="50" y="104"/>
                  </a:lnTo>
                  <a:close/>
                  <a:moveTo>
                    <a:pt x="50" y="18"/>
                  </a:moveTo>
                  <a:lnTo>
                    <a:pt x="50" y="18"/>
                  </a:lnTo>
                  <a:lnTo>
                    <a:pt x="44" y="18"/>
                  </a:lnTo>
                  <a:lnTo>
                    <a:pt x="38" y="20"/>
                  </a:lnTo>
                  <a:lnTo>
                    <a:pt x="32" y="24"/>
                  </a:lnTo>
                  <a:lnTo>
                    <a:pt x="26" y="28"/>
                  </a:lnTo>
                  <a:lnTo>
                    <a:pt x="22" y="32"/>
                  </a:lnTo>
                  <a:lnTo>
                    <a:pt x="20" y="38"/>
                  </a:lnTo>
                  <a:lnTo>
                    <a:pt x="18" y="44"/>
                  </a:lnTo>
                  <a:lnTo>
                    <a:pt x="18" y="52"/>
                  </a:lnTo>
                  <a:lnTo>
                    <a:pt x="18" y="52"/>
                  </a:lnTo>
                  <a:lnTo>
                    <a:pt x="18" y="58"/>
                  </a:lnTo>
                  <a:lnTo>
                    <a:pt x="20" y="64"/>
                  </a:lnTo>
                  <a:lnTo>
                    <a:pt x="22" y="70"/>
                  </a:lnTo>
                  <a:lnTo>
                    <a:pt x="26" y="76"/>
                  </a:lnTo>
                  <a:lnTo>
                    <a:pt x="32" y="80"/>
                  </a:lnTo>
                  <a:lnTo>
                    <a:pt x="38" y="82"/>
                  </a:lnTo>
                  <a:lnTo>
                    <a:pt x="44" y="84"/>
                  </a:lnTo>
                  <a:lnTo>
                    <a:pt x="50" y="86"/>
                  </a:lnTo>
                  <a:lnTo>
                    <a:pt x="50" y="86"/>
                  </a:lnTo>
                  <a:lnTo>
                    <a:pt x="58" y="84"/>
                  </a:lnTo>
                  <a:lnTo>
                    <a:pt x="64" y="82"/>
                  </a:lnTo>
                  <a:lnTo>
                    <a:pt x="70" y="80"/>
                  </a:lnTo>
                  <a:lnTo>
                    <a:pt x="74" y="76"/>
                  </a:lnTo>
                  <a:lnTo>
                    <a:pt x="78" y="70"/>
                  </a:lnTo>
                  <a:lnTo>
                    <a:pt x="82" y="64"/>
                  </a:lnTo>
                  <a:lnTo>
                    <a:pt x="84" y="58"/>
                  </a:lnTo>
                  <a:lnTo>
                    <a:pt x="84" y="52"/>
                  </a:lnTo>
                  <a:lnTo>
                    <a:pt x="84" y="52"/>
                  </a:lnTo>
                  <a:lnTo>
                    <a:pt x="84" y="44"/>
                  </a:lnTo>
                  <a:lnTo>
                    <a:pt x="82" y="38"/>
                  </a:lnTo>
                  <a:lnTo>
                    <a:pt x="78" y="32"/>
                  </a:lnTo>
                  <a:lnTo>
                    <a:pt x="74" y="28"/>
                  </a:lnTo>
                  <a:lnTo>
                    <a:pt x="70" y="24"/>
                  </a:lnTo>
                  <a:lnTo>
                    <a:pt x="64" y="20"/>
                  </a:lnTo>
                  <a:lnTo>
                    <a:pt x="58" y="18"/>
                  </a:lnTo>
                  <a:lnTo>
                    <a:pt x="50" y="18"/>
                  </a:lnTo>
                  <a:lnTo>
                    <a:pt x="50" y="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392" tIns="45696" rIns="91392" bIns="45696" numCol="1" anchor="t" anchorCtr="0" compatLnSpc="1">
              <a:prstTxWarp prst="textNoShape">
                <a:avLst/>
              </a:prstTxWarp>
            </a:bodyPr>
            <a:lstStyle/>
            <a:p>
              <a:pPr marL="0" marR="0" lvl="0" indent="0" algn="l" defTabSz="913943" rtl="0" eaLnBrk="1" fontAlgn="auto" latinLnBrk="0" hangingPunct="1">
                <a:lnSpc>
                  <a:spcPct val="100000"/>
                </a:lnSpc>
                <a:spcBef>
                  <a:spcPts val="0"/>
                </a:spcBef>
                <a:spcAft>
                  <a:spcPts val="0"/>
                </a:spcAft>
                <a:buClrTx/>
                <a:buSzTx/>
                <a:buFontTx/>
                <a:buNone/>
                <a:tabLst/>
                <a:defRPr/>
              </a:pPr>
              <a:endParaRPr kumimoji="0" lang="en-US" sz="1799" b="0" i="0" u="none" strike="noStrike" kern="1200" cap="none" spc="0" normalizeH="0" baseline="0" noProof="0">
                <a:ln>
                  <a:noFill/>
                </a:ln>
                <a:solidFill>
                  <a:srgbClr val="2E2E38"/>
                </a:solidFill>
                <a:effectLst/>
                <a:uLnTx/>
                <a:uFillTx/>
                <a:latin typeface="EYInterstate Light"/>
                <a:ea typeface="+mn-ea"/>
                <a:cs typeface="+mn-cs"/>
              </a:endParaRPr>
            </a:p>
          </p:txBody>
        </p:sp>
        <p:sp>
          <p:nvSpPr>
            <p:cNvPr id="116" name="Freeform 33">
              <a:extLst>
                <a:ext uri="{FF2B5EF4-FFF2-40B4-BE49-F238E27FC236}">
                  <a16:creationId xmlns:a16="http://schemas.microsoft.com/office/drawing/2014/main" id="{CC599AB7-AED8-77F3-94F9-51C8C1FF6674}"/>
                </a:ext>
              </a:extLst>
            </p:cNvPr>
            <p:cNvSpPr>
              <a:spLocks noEditPoints="1"/>
            </p:cNvSpPr>
            <p:nvPr/>
          </p:nvSpPr>
          <p:spPr bwMode="auto">
            <a:xfrm>
              <a:off x="6799006" y="2202713"/>
              <a:ext cx="161925" cy="161925"/>
            </a:xfrm>
            <a:custGeom>
              <a:avLst/>
              <a:gdLst>
                <a:gd name="T0" fmla="*/ 50 w 102"/>
                <a:gd name="T1" fmla="*/ 102 h 102"/>
                <a:gd name="T2" fmla="*/ 30 w 102"/>
                <a:gd name="T3" fmla="*/ 98 h 102"/>
                <a:gd name="T4" fmla="*/ 14 w 102"/>
                <a:gd name="T5" fmla="*/ 88 h 102"/>
                <a:gd name="T6" fmla="*/ 4 w 102"/>
                <a:gd name="T7" fmla="*/ 70 h 102"/>
                <a:gd name="T8" fmla="*/ 0 w 102"/>
                <a:gd name="T9" fmla="*/ 50 h 102"/>
                <a:gd name="T10" fmla="*/ 0 w 102"/>
                <a:gd name="T11" fmla="*/ 40 h 102"/>
                <a:gd name="T12" fmla="*/ 8 w 102"/>
                <a:gd name="T13" fmla="*/ 22 h 102"/>
                <a:gd name="T14" fmla="*/ 22 w 102"/>
                <a:gd name="T15" fmla="*/ 8 h 102"/>
                <a:gd name="T16" fmla="*/ 40 w 102"/>
                <a:gd name="T17" fmla="*/ 0 h 102"/>
                <a:gd name="T18" fmla="*/ 50 w 102"/>
                <a:gd name="T19" fmla="*/ 0 h 102"/>
                <a:gd name="T20" fmla="*/ 70 w 102"/>
                <a:gd name="T21" fmla="*/ 4 h 102"/>
                <a:gd name="T22" fmla="*/ 86 w 102"/>
                <a:gd name="T23" fmla="*/ 14 h 102"/>
                <a:gd name="T24" fmla="*/ 98 w 102"/>
                <a:gd name="T25" fmla="*/ 30 h 102"/>
                <a:gd name="T26" fmla="*/ 102 w 102"/>
                <a:gd name="T27" fmla="*/ 50 h 102"/>
                <a:gd name="T28" fmla="*/ 100 w 102"/>
                <a:gd name="T29" fmla="*/ 62 h 102"/>
                <a:gd name="T30" fmla="*/ 94 w 102"/>
                <a:gd name="T31" fmla="*/ 80 h 102"/>
                <a:gd name="T32" fmla="*/ 80 w 102"/>
                <a:gd name="T33" fmla="*/ 94 h 102"/>
                <a:gd name="T34" fmla="*/ 60 w 102"/>
                <a:gd name="T35" fmla="*/ 102 h 102"/>
                <a:gd name="T36" fmla="*/ 50 w 102"/>
                <a:gd name="T37" fmla="*/ 102 h 102"/>
                <a:gd name="T38" fmla="*/ 50 w 102"/>
                <a:gd name="T39" fmla="*/ 18 h 102"/>
                <a:gd name="T40" fmla="*/ 38 w 102"/>
                <a:gd name="T41" fmla="*/ 20 h 102"/>
                <a:gd name="T42" fmla="*/ 26 w 102"/>
                <a:gd name="T43" fmla="*/ 28 h 102"/>
                <a:gd name="T44" fmla="*/ 20 w 102"/>
                <a:gd name="T45" fmla="*/ 38 h 102"/>
                <a:gd name="T46" fmla="*/ 18 w 102"/>
                <a:gd name="T47" fmla="*/ 50 h 102"/>
                <a:gd name="T48" fmla="*/ 18 w 102"/>
                <a:gd name="T49" fmla="*/ 58 h 102"/>
                <a:gd name="T50" fmla="*/ 22 w 102"/>
                <a:gd name="T51" fmla="*/ 70 h 102"/>
                <a:gd name="T52" fmla="*/ 32 w 102"/>
                <a:gd name="T53" fmla="*/ 78 h 102"/>
                <a:gd name="T54" fmla="*/ 44 w 102"/>
                <a:gd name="T55" fmla="*/ 84 h 102"/>
                <a:gd name="T56" fmla="*/ 50 w 102"/>
                <a:gd name="T57" fmla="*/ 84 h 102"/>
                <a:gd name="T58" fmla="*/ 64 w 102"/>
                <a:gd name="T59" fmla="*/ 82 h 102"/>
                <a:gd name="T60" fmla="*/ 74 w 102"/>
                <a:gd name="T61" fmla="*/ 74 h 102"/>
                <a:gd name="T62" fmla="*/ 82 w 102"/>
                <a:gd name="T63" fmla="*/ 64 h 102"/>
                <a:gd name="T64" fmla="*/ 84 w 102"/>
                <a:gd name="T65" fmla="*/ 50 h 102"/>
                <a:gd name="T66" fmla="*/ 84 w 102"/>
                <a:gd name="T67" fmla="*/ 44 h 102"/>
                <a:gd name="T68" fmla="*/ 78 w 102"/>
                <a:gd name="T69" fmla="*/ 32 h 102"/>
                <a:gd name="T70" fmla="*/ 70 w 102"/>
                <a:gd name="T71" fmla="*/ 24 h 102"/>
                <a:gd name="T72" fmla="*/ 58 w 102"/>
                <a:gd name="T73" fmla="*/ 18 h 102"/>
                <a:gd name="T74" fmla="*/ 50 w 102"/>
                <a:gd name="T75" fmla="*/ 18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02" h="102">
                  <a:moveTo>
                    <a:pt x="50" y="102"/>
                  </a:moveTo>
                  <a:lnTo>
                    <a:pt x="50" y="102"/>
                  </a:lnTo>
                  <a:lnTo>
                    <a:pt x="40" y="102"/>
                  </a:lnTo>
                  <a:lnTo>
                    <a:pt x="30" y="98"/>
                  </a:lnTo>
                  <a:lnTo>
                    <a:pt x="22" y="94"/>
                  </a:lnTo>
                  <a:lnTo>
                    <a:pt x="14" y="88"/>
                  </a:lnTo>
                  <a:lnTo>
                    <a:pt x="8" y="80"/>
                  </a:lnTo>
                  <a:lnTo>
                    <a:pt x="4" y="70"/>
                  </a:lnTo>
                  <a:lnTo>
                    <a:pt x="0" y="62"/>
                  </a:lnTo>
                  <a:lnTo>
                    <a:pt x="0" y="50"/>
                  </a:lnTo>
                  <a:lnTo>
                    <a:pt x="0" y="50"/>
                  </a:lnTo>
                  <a:lnTo>
                    <a:pt x="0" y="40"/>
                  </a:lnTo>
                  <a:lnTo>
                    <a:pt x="4" y="30"/>
                  </a:lnTo>
                  <a:lnTo>
                    <a:pt x="8" y="22"/>
                  </a:lnTo>
                  <a:lnTo>
                    <a:pt x="14" y="14"/>
                  </a:lnTo>
                  <a:lnTo>
                    <a:pt x="22" y="8"/>
                  </a:lnTo>
                  <a:lnTo>
                    <a:pt x="30" y="4"/>
                  </a:lnTo>
                  <a:lnTo>
                    <a:pt x="40" y="0"/>
                  </a:lnTo>
                  <a:lnTo>
                    <a:pt x="50" y="0"/>
                  </a:lnTo>
                  <a:lnTo>
                    <a:pt x="50" y="0"/>
                  </a:lnTo>
                  <a:lnTo>
                    <a:pt x="60" y="0"/>
                  </a:lnTo>
                  <a:lnTo>
                    <a:pt x="70" y="4"/>
                  </a:lnTo>
                  <a:lnTo>
                    <a:pt x="80" y="8"/>
                  </a:lnTo>
                  <a:lnTo>
                    <a:pt x="86" y="14"/>
                  </a:lnTo>
                  <a:lnTo>
                    <a:pt x="94" y="22"/>
                  </a:lnTo>
                  <a:lnTo>
                    <a:pt x="98" y="30"/>
                  </a:lnTo>
                  <a:lnTo>
                    <a:pt x="100" y="40"/>
                  </a:lnTo>
                  <a:lnTo>
                    <a:pt x="102" y="50"/>
                  </a:lnTo>
                  <a:lnTo>
                    <a:pt x="102" y="50"/>
                  </a:lnTo>
                  <a:lnTo>
                    <a:pt x="100" y="62"/>
                  </a:lnTo>
                  <a:lnTo>
                    <a:pt x="98" y="70"/>
                  </a:lnTo>
                  <a:lnTo>
                    <a:pt x="94" y="80"/>
                  </a:lnTo>
                  <a:lnTo>
                    <a:pt x="86" y="88"/>
                  </a:lnTo>
                  <a:lnTo>
                    <a:pt x="80" y="94"/>
                  </a:lnTo>
                  <a:lnTo>
                    <a:pt x="70" y="98"/>
                  </a:lnTo>
                  <a:lnTo>
                    <a:pt x="60" y="102"/>
                  </a:lnTo>
                  <a:lnTo>
                    <a:pt x="50" y="102"/>
                  </a:lnTo>
                  <a:lnTo>
                    <a:pt x="50" y="102"/>
                  </a:lnTo>
                  <a:close/>
                  <a:moveTo>
                    <a:pt x="50" y="18"/>
                  </a:moveTo>
                  <a:lnTo>
                    <a:pt x="50" y="18"/>
                  </a:lnTo>
                  <a:lnTo>
                    <a:pt x="44" y="18"/>
                  </a:lnTo>
                  <a:lnTo>
                    <a:pt x="38" y="20"/>
                  </a:lnTo>
                  <a:lnTo>
                    <a:pt x="32" y="24"/>
                  </a:lnTo>
                  <a:lnTo>
                    <a:pt x="26" y="28"/>
                  </a:lnTo>
                  <a:lnTo>
                    <a:pt x="22" y="32"/>
                  </a:lnTo>
                  <a:lnTo>
                    <a:pt x="20" y="38"/>
                  </a:lnTo>
                  <a:lnTo>
                    <a:pt x="18" y="44"/>
                  </a:lnTo>
                  <a:lnTo>
                    <a:pt x="18" y="50"/>
                  </a:lnTo>
                  <a:lnTo>
                    <a:pt x="18" y="50"/>
                  </a:lnTo>
                  <a:lnTo>
                    <a:pt x="18" y="58"/>
                  </a:lnTo>
                  <a:lnTo>
                    <a:pt x="20" y="64"/>
                  </a:lnTo>
                  <a:lnTo>
                    <a:pt x="22" y="70"/>
                  </a:lnTo>
                  <a:lnTo>
                    <a:pt x="26" y="74"/>
                  </a:lnTo>
                  <a:lnTo>
                    <a:pt x="32" y="78"/>
                  </a:lnTo>
                  <a:lnTo>
                    <a:pt x="38" y="82"/>
                  </a:lnTo>
                  <a:lnTo>
                    <a:pt x="44" y="84"/>
                  </a:lnTo>
                  <a:lnTo>
                    <a:pt x="50" y="84"/>
                  </a:lnTo>
                  <a:lnTo>
                    <a:pt x="50" y="84"/>
                  </a:lnTo>
                  <a:lnTo>
                    <a:pt x="58" y="84"/>
                  </a:lnTo>
                  <a:lnTo>
                    <a:pt x="64" y="82"/>
                  </a:lnTo>
                  <a:lnTo>
                    <a:pt x="70" y="78"/>
                  </a:lnTo>
                  <a:lnTo>
                    <a:pt x="74" y="74"/>
                  </a:lnTo>
                  <a:lnTo>
                    <a:pt x="78" y="70"/>
                  </a:lnTo>
                  <a:lnTo>
                    <a:pt x="82" y="64"/>
                  </a:lnTo>
                  <a:lnTo>
                    <a:pt x="84" y="58"/>
                  </a:lnTo>
                  <a:lnTo>
                    <a:pt x="84" y="50"/>
                  </a:lnTo>
                  <a:lnTo>
                    <a:pt x="84" y="50"/>
                  </a:lnTo>
                  <a:lnTo>
                    <a:pt x="84" y="44"/>
                  </a:lnTo>
                  <a:lnTo>
                    <a:pt x="82" y="38"/>
                  </a:lnTo>
                  <a:lnTo>
                    <a:pt x="78" y="32"/>
                  </a:lnTo>
                  <a:lnTo>
                    <a:pt x="74" y="28"/>
                  </a:lnTo>
                  <a:lnTo>
                    <a:pt x="70" y="24"/>
                  </a:lnTo>
                  <a:lnTo>
                    <a:pt x="64" y="20"/>
                  </a:lnTo>
                  <a:lnTo>
                    <a:pt x="58" y="18"/>
                  </a:lnTo>
                  <a:lnTo>
                    <a:pt x="50" y="18"/>
                  </a:lnTo>
                  <a:lnTo>
                    <a:pt x="50" y="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392" tIns="45696" rIns="91392" bIns="45696" numCol="1" anchor="t" anchorCtr="0" compatLnSpc="1">
              <a:prstTxWarp prst="textNoShape">
                <a:avLst/>
              </a:prstTxWarp>
            </a:bodyPr>
            <a:lstStyle/>
            <a:p>
              <a:pPr marL="0" marR="0" lvl="0" indent="0" algn="l" defTabSz="913943" rtl="0" eaLnBrk="1" fontAlgn="auto" latinLnBrk="0" hangingPunct="1">
                <a:lnSpc>
                  <a:spcPct val="100000"/>
                </a:lnSpc>
                <a:spcBef>
                  <a:spcPts val="0"/>
                </a:spcBef>
                <a:spcAft>
                  <a:spcPts val="0"/>
                </a:spcAft>
                <a:buClrTx/>
                <a:buSzTx/>
                <a:buFontTx/>
                <a:buNone/>
                <a:tabLst/>
                <a:defRPr/>
              </a:pPr>
              <a:endParaRPr kumimoji="0" lang="en-US" sz="1799" b="0" i="0" u="none" strike="noStrike" kern="1200" cap="none" spc="0" normalizeH="0" baseline="0" noProof="0">
                <a:ln>
                  <a:noFill/>
                </a:ln>
                <a:solidFill>
                  <a:srgbClr val="2E2E38"/>
                </a:solidFill>
                <a:effectLst/>
                <a:uLnTx/>
                <a:uFillTx/>
                <a:latin typeface="EYInterstate Light"/>
                <a:ea typeface="+mn-ea"/>
                <a:cs typeface="+mn-cs"/>
              </a:endParaRPr>
            </a:p>
          </p:txBody>
        </p:sp>
      </p:grpSp>
      <p:grpSp>
        <p:nvGrpSpPr>
          <p:cNvPr id="117" name="Group 25">
            <a:extLst>
              <a:ext uri="{FF2B5EF4-FFF2-40B4-BE49-F238E27FC236}">
                <a16:creationId xmlns:a16="http://schemas.microsoft.com/office/drawing/2014/main" id="{BE2F4DE5-2AB0-3FDC-52ED-F02C3F0AC77B}"/>
              </a:ext>
            </a:extLst>
          </p:cNvPr>
          <p:cNvGrpSpPr>
            <a:grpSpLocks noChangeAspect="1"/>
          </p:cNvGrpSpPr>
          <p:nvPr/>
        </p:nvGrpSpPr>
        <p:grpSpPr bwMode="auto">
          <a:xfrm>
            <a:off x="7838499" y="4866229"/>
            <a:ext cx="389880" cy="270529"/>
            <a:chOff x="5813" y="2380"/>
            <a:chExt cx="784" cy="544"/>
          </a:xfrm>
          <a:solidFill>
            <a:schemeClr val="bg1"/>
          </a:solidFill>
        </p:grpSpPr>
        <p:sp>
          <p:nvSpPr>
            <p:cNvPr id="118" name="Freeform 26">
              <a:extLst>
                <a:ext uri="{FF2B5EF4-FFF2-40B4-BE49-F238E27FC236}">
                  <a16:creationId xmlns:a16="http://schemas.microsoft.com/office/drawing/2014/main" id="{3C22B860-97D7-7AE9-C072-ACACDE257BA6}"/>
                </a:ext>
              </a:extLst>
            </p:cNvPr>
            <p:cNvSpPr>
              <a:spLocks noEditPoints="1"/>
            </p:cNvSpPr>
            <p:nvPr/>
          </p:nvSpPr>
          <p:spPr bwMode="auto">
            <a:xfrm>
              <a:off x="5813" y="2380"/>
              <a:ext cx="784" cy="346"/>
            </a:xfrm>
            <a:custGeom>
              <a:avLst/>
              <a:gdLst>
                <a:gd name="T0" fmla="*/ 232 w 784"/>
                <a:gd name="T1" fmla="*/ 346 h 346"/>
                <a:gd name="T2" fmla="*/ 232 w 784"/>
                <a:gd name="T3" fmla="*/ 346 h 346"/>
                <a:gd name="T4" fmla="*/ 230 w 784"/>
                <a:gd name="T5" fmla="*/ 346 h 346"/>
                <a:gd name="T6" fmla="*/ 6 w 784"/>
                <a:gd name="T7" fmla="*/ 276 h 346"/>
                <a:gd name="T8" fmla="*/ 6 w 784"/>
                <a:gd name="T9" fmla="*/ 276 h 346"/>
                <a:gd name="T10" fmla="*/ 2 w 784"/>
                <a:gd name="T11" fmla="*/ 274 h 346"/>
                <a:gd name="T12" fmla="*/ 0 w 784"/>
                <a:gd name="T13" fmla="*/ 268 h 346"/>
                <a:gd name="T14" fmla="*/ 0 w 784"/>
                <a:gd name="T15" fmla="*/ 268 h 346"/>
                <a:gd name="T16" fmla="*/ 2 w 784"/>
                <a:gd name="T17" fmla="*/ 262 h 346"/>
                <a:gd name="T18" fmla="*/ 6 w 784"/>
                <a:gd name="T19" fmla="*/ 260 h 346"/>
                <a:gd name="T20" fmla="*/ 772 w 784"/>
                <a:gd name="T21" fmla="*/ 0 h 346"/>
                <a:gd name="T22" fmla="*/ 772 w 784"/>
                <a:gd name="T23" fmla="*/ 0 h 346"/>
                <a:gd name="T24" fmla="*/ 776 w 784"/>
                <a:gd name="T25" fmla="*/ 0 h 346"/>
                <a:gd name="T26" fmla="*/ 778 w 784"/>
                <a:gd name="T27" fmla="*/ 0 h 346"/>
                <a:gd name="T28" fmla="*/ 782 w 784"/>
                <a:gd name="T29" fmla="*/ 2 h 346"/>
                <a:gd name="T30" fmla="*/ 784 w 784"/>
                <a:gd name="T31" fmla="*/ 6 h 346"/>
                <a:gd name="T32" fmla="*/ 784 w 784"/>
                <a:gd name="T33" fmla="*/ 6 h 346"/>
                <a:gd name="T34" fmla="*/ 784 w 784"/>
                <a:gd name="T35" fmla="*/ 8 h 346"/>
                <a:gd name="T36" fmla="*/ 784 w 784"/>
                <a:gd name="T37" fmla="*/ 12 h 346"/>
                <a:gd name="T38" fmla="*/ 782 w 784"/>
                <a:gd name="T39" fmla="*/ 14 h 346"/>
                <a:gd name="T40" fmla="*/ 780 w 784"/>
                <a:gd name="T41" fmla="*/ 16 h 346"/>
                <a:gd name="T42" fmla="*/ 236 w 784"/>
                <a:gd name="T43" fmla="*/ 344 h 346"/>
                <a:gd name="T44" fmla="*/ 236 w 784"/>
                <a:gd name="T45" fmla="*/ 344 h 346"/>
                <a:gd name="T46" fmla="*/ 232 w 784"/>
                <a:gd name="T47" fmla="*/ 346 h 346"/>
                <a:gd name="T48" fmla="*/ 232 w 784"/>
                <a:gd name="T49" fmla="*/ 346 h 346"/>
                <a:gd name="T50" fmla="*/ 38 w 784"/>
                <a:gd name="T51" fmla="*/ 268 h 346"/>
                <a:gd name="T52" fmla="*/ 230 w 784"/>
                <a:gd name="T53" fmla="*/ 326 h 346"/>
                <a:gd name="T54" fmla="*/ 700 w 784"/>
                <a:gd name="T55" fmla="*/ 44 h 346"/>
                <a:gd name="T56" fmla="*/ 38 w 784"/>
                <a:gd name="T57" fmla="*/ 268 h 3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784" h="346">
                  <a:moveTo>
                    <a:pt x="232" y="346"/>
                  </a:moveTo>
                  <a:lnTo>
                    <a:pt x="232" y="346"/>
                  </a:lnTo>
                  <a:lnTo>
                    <a:pt x="230" y="346"/>
                  </a:lnTo>
                  <a:lnTo>
                    <a:pt x="6" y="276"/>
                  </a:lnTo>
                  <a:lnTo>
                    <a:pt x="6" y="276"/>
                  </a:lnTo>
                  <a:lnTo>
                    <a:pt x="2" y="274"/>
                  </a:lnTo>
                  <a:lnTo>
                    <a:pt x="0" y="268"/>
                  </a:lnTo>
                  <a:lnTo>
                    <a:pt x="0" y="268"/>
                  </a:lnTo>
                  <a:lnTo>
                    <a:pt x="2" y="262"/>
                  </a:lnTo>
                  <a:lnTo>
                    <a:pt x="6" y="260"/>
                  </a:lnTo>
                  <a:lnTo>
                    <a:pt x="772" y="0"/>
                  </a:lnTo>
                  <a:lnTo>
                    <a:pt x="772" y="0"/>
                  </a:lnTo>
                  <a:lnTo>
                    <a:pt x="776" y="0"/>
                  </a:lnTo>
                  <a:lnTo>
                    <a:pt x="778" y="0"/>
                  </a:lnTo>
                  <a:lnTo>
                    <a:pt x="782" y="2"/>
                  </a:lnTo>
                  <a:lnTo>
                    <a:pt x="784" y="6"/>
                  </a:lnTo>
                  <a:lnTo>
                    <a:pt x="784" y="6"/>
                  </a:lnTo>
                  <a:lnTo>
                    <a:pt x="784" y="8"/>
                  </a:lnTo>
                  <a:lnTo>
                    <a:pt x="784" y="12"/>
                  </a:lnTo>
                  <a:lnTo>
                    <a:pt x="782" y="14"/>
                  </a:lnTo>
                  <a:lnTo>
                    <a:pt x="780" y="16"/>
                  </a:lnTo>
                  <a:lnTo>
                    <a:pt x="236" y="344"/>
                  </a:lnTo>
                  <a:lnTo>
                    <a:pt x="236" y="344"/>
                  </a:lnTo>
                  <a:lnTo>
                    <a:pt x="232" y="346"/>
                  </a:lnTo>
                  <a:lnTo>
                    <a:pt x="232" y="346"/>
                  </a:lnTo>
                  <a:close/>
                  <a:moveTo>
                    <a:pt x="38" y="268"/>
                  </a:moveTo>
                  <a:lnTo>
                    <a:pt x="230" y="326"/>
                  </a:lnTo>
                  <a:lnTo>
                    <a:pt x="700" y="44"/>
                  </a:lnTo>
                  <a:lnTo>
                    <a:pt x="38" y="26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392" tIns="45696" rIns="91392" bIns="45696" numCol="1" anchor="t" anchorCtr="0" compatLnSpc="1">
              <a:prstTxWarp prst="textNoShape">
                <a:avLst/>
              </a:prstTxWarp>
            </a:bodyPr>
            <a:lstStyle/>
            <a:p>
              <a:pPr marL="0" marR="0" lvl="0" indent="0" algn="l" defTabSz="913943" rtl="0" eaLnBrk="1" fontAlgn="auto" latinLnBrk="0" hangingPunct="1">
                <a:lnSpc>
                  <a:spcPct val="100000"/>
                </a:lnSpc>
                <a:spcBef>
                  <a:spcPts val="0"/>
                </a:spcBef>
                <a:spcAft>
                  <a:spcPts val="0"/>
                </a:spcAft>
                <a:buClrTx/>
                <a:buSzTx/>
                <a:buFontTx/>
                <a:buNone/>
                <a:tabLst/>
                <a:defRPr/>
              </a:pPr>
              <a:endParaRPr kumimoji="0" lang="en-IN" sz="1799" b="0" i="0" u="none" strike="noStrike" kern="1200" cap="none" spc="0" normalizeH="0" baseline="0" noProof="0">
                <a:ln>
                  <a:noFill/>
                </a:ln>
                <a:solidFill>
                  <a:srgbClr val="2E2E38"/>
                </a:solidFill>
                <a:effectLst/>
                <a:uLnTx/>
                <a:uFillTx/>
                <a:latin typeface="EYInterstate Light"/>
                <a:ea typeface="+mn-ea"/>
                <a:cs typeface="+mn-cs"/>
              </a:endParaRPr>
            </a:p>
          </p:txBody>
        </p:sp>
        <p:sp>
          <p:nvSpPr>
            <p:cNvPr id="119" name="Freeform 27">
              <a:extLst>
                <a:ext uri="{FF2B5EF4-FFF2-40B4-BE49-F238E27FC236}">
                  <a16:creationId xmlns:a16="http://schemas.microsoft.com/office/drawing/2014/main" id="{4A68D117-A6C0-CF3B-FF5E-4B3064A378D2}"/>
                </a:ext>
              </a:extLst>
            </p:cNvPr>
            <p:cNvSpPr>
              <a:spLocks noEditPoints="1"/>
            </p:cNvSpPr>
            <p:nvPr/>
          </p:nvSpPr>
          <p:spPr bwMode="auto">
            <a:xfrm>
              <a:off x="6115" y="2380"/>
              <a:ext cx="482" cy="544"/>
            </a:xfrm>
            <a:custGeom>
              <a:avLst/>
              <a:gdLst>
                <a:gd name="T0" fmla="*/ 230 w 482"/>
                <a:gd name="T1" fmla="*/ 544 h 544"/>
                <a:gd name="T2" fmla="*/ 230 w 482"/>
                <a:gd name="T3" fmla="*/ 544 h 544"/>
                <a:gd name="T4" fmla="*/ 226 w 482"/>
                <a:gd name="T5" fmla="*/ 542 h 544"/>
                <a:gd name="T6" fmla="*/ 2 w 482"/>
                <a:gd name="T7" fmla="*/ 378 h 544"/>
                <a:gd name="T8" fmla="*/ 2 w 482"/>
                <a:gd name="T9" fmla="*/ 378 h 544"/>
                <a:gd name="T10" fmla="*/ 0 w 482"/>
                <a:gd name="T11" fmla="*/ 376 h 544"/>
                <a:gd name="T12" fmla="*/ 0 w 482"/>
                <a:gd name="T13" fmla="*/ 372 h 544"/>
                <a:gd name="T14" fmla="*/ 0 w 482"/>
                <a:gd name="T15" fmla="*/ 372 h 544"/>
                <a:gd name="T16" fmla="*/ 0 w 482"/>
                <a:gd name="T17" fmla="*/ 368 h 544"/>
                <a:gd name="T18" fmla="*/ 2 w 482"/>
                <a:gd name="T19" fmla="*/ 364 h 544"/>
                <a:gd name="T20" fmla="*/ 468 w 482"/>
                <a:gd name="T21" fmla="*/ 2 h 544"/>
                <a:gd name="T22" fmla="*/ 468 w 482"/>
                <a:gd name="T23" fmla="*/ 2 h 544"/>
                <a:gd name="T24" fmla="*/ 474 w 482"/>
                <a:gd name="T25" fmla="*/ 0 h 544"/>
                <a:gd name="T26" fmla="*/ 478 w 482"/>
                <a:gd name="T27" fmla="*/ 2 h 544"/>
                <a:gd name="T28" fmla="*/ 478 w 482"/>
                <a:gd name="T29" fmla="*/ 2 h 544"/>
                <a:gd name="T30" fmla="*/ 482 w 482"/>
                <a:gd name="T31" fmla="*/ 8 h 544"/>
                <a:gd name="T32" fmla="*/ 482 w 482"/>
                <a:gd name="T33" fmla="*/ 12 h 544"/>
                <a:gd name="T34" fmla="*/ 240 w 482"/>
                <a:gd name="T35" fmla="*/ 538 h 544"/>
                <a:gd name="T36" fmla="*/ 240 w 482"/>
                <a:gd name="T37" fmla="*/ 538 h 544"/>
                <a:gd name="T38" fmla="*/ 236 w 482"/>
                <a:gd name="T39" fmla="*/ 542 h 544"/>
                <a:gd name="T40" fmla="*/ 234 w 482"/>
                <a:gd name="T41" fmla="*/ 542 h 544"/>
                <a:gd name="T42" fmla="*/ 234 w 482"/>
                <a:gd name="T43" fmla="*/ 542 h 544"/>
                <a:gd name="T44" fmla="*/ 230 w 482"/>
                <a:gd name="T45" fmla="*/ 544 h 544"/>
                <a:gd name="T46" fmla="*/ 230 w 482"/>
                <a:gd name="T47" fmla="*/ 544 h 544"/>
                <a:gd name="T48" fmla="*/ 24 w 482"/>
                <a:gd name="T49" fmla="*/ 372 h 544"/>
                <a:gd name="T50" fmla="*/ 228 w 482"/>
                <a:gd name="T51" fmla="*/ 520 h 544"/>
                <a:gd name="T52" fmla="*/ 450 w 482"/>
                <a:gd name="T53" fmla="*/ 40 h 544"/>
                <a:gd name="T54" fmla="*/ 24 w 482"/>
                <a:gd name="T55" fmla="*/ 372 h 5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82" h="544">
                  <a:moveTo>
                    <a:pt x="230" y="544"/>
                  </a:moveTo>
                  <a:lnTo>
                    <a:pt x="230" y="544"/>
                  </a:lnTo>
                  <a:lnTo>
                    <a:pt x="226" y="542"/>
                  </a:lnTo>
                  <a:lnTo>
                    <a:pt x="2" y="378"/>
                  </a:lnTo>
                  <a:lnTo>
                    <a:pt x="2" y="378"/>
                  </a:lnTo>
                  <a:lnTo>
                    <a:pt x="0" y="376"/>
                  </a:lnTo>
                  <a:lnTo>
                    <a:pt x="0" y="372"/>
                  </a:lnTo>
                  <a:lnTo>
                    <a:pt x="0" y="372"/>
                  </a:lnTo>
                  <a:lnTo>
                    <a:pt x="0" y="368"/>
                  </a:lnTo>
                  <a:lnTo>
                    <a:pt x="2" y="364"/>
                  </a:lnTo>
                  <a:lnTo>
                    <a:pt x="468" y="2"/>
                  </a:lnTo>
                  <a:lnTo>
                    <a:pt x="468" y="2"/>
                  </a:lnTo>
                  <a:lnTo>
                    <a:pt x="474" y="0"/>
                  </a:lnTo>
                  <a:lnTo>
                    <a:pt x="478" y="2"/>
                  </a:lnTo>
                  <a:lnTo>
                    <a:pt x="478" y="2"/>
                  </a:lnTo>
                  <a:lnTo>
                    <a:pt x="482" y="8"/>
                  </a:lnTo>
                  <a:lnTo>
                    <a:pt x="482" y="12"/>
                  </a:lnTo>
                  <a:lnTo>
                    <a:pt x="240" y="538"/>
                  </a:lnTo>
                  <a:lnTo>
                    <a:pt x="240" y="538"/>
                  </a:lnTo>
                  <a:lnTo>
                    <a:pt x="236" y="542"/>
                  </a:lnTo>
                  <a:lnTo>
                    <a:pt x="234" y="542"/>
                  </a:lnTo>
                  <a:lnTo>
                    <a:pt x="234" y="542"/>
                  </a:lnTo>
                  <a:lnTo>
                    <a:pt x="230" y="544"/>
                  </a:lnTo>
                  <a:lnTo>
                    <a:pt x="230" y="544"/>
                  </a:lnTo>
                  <a:close/>
                  <a:moveTo>
                    <a:pt x="24" y="372"/>
                  </a:moveTo>
                  <a:lnTo>
                    <a:pt x="228" y="520"/>
                  </a:lnTo>
                  <a:lnTo>
                    <a:pt x="450" y="40"/>
                  </a:lnTo>
                  <a:lnTo>
                    <a:pt x="24" y="37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392" tIns="45696" rIns="91392" bIns="45696" numCol="1" anchor="t" anchorCtr="0" compatLnSpc="1">
              <a:prstTxWarp prst="textNoShape">
                <a:avLst/>
              </a:prstTxWarp>
            </a:bodyPr>
            <a:lstStyle/>
            <a:p>
              <a:pPr marL="0" marR="0" lvl="0" indent="0" algn="l" defTabSz="913943" rtl="0" eaLnBrk="1" fontAlgn="auto" latinLnBrk="0" hangingPunct="1">
                <a:lnSpc>
                  <a:spcPct val="100000"/>
                </a:lnSpc>
                <a:spcBef>
                  <a:spcPts val="0"/>
                </a:spcBef>
                <a:spcAft>
                  <a:spcPts val="0"/>
                </a:spcAft>
                <a:buClrTx/>
                <a:buSzTx/>
                <a:buFontTx/>
                <a:buNone/>
                <a:tabLst/>
                <a:defRPr/>
              </a:pPr>
              <a:endParaRPr kumimoji="0" lang="en-IN" sz="1799" b="0" i="0" u="none" strike="noStrike" kern="1200" cap="none" spc="0" normalizeH="0" baseline="0" noProof="0">
                <a:ln>
                  <a:noFill/>
                </a:ln>
                <a:solidFill>
                  <a:srgbClr val="2E2E38"/>
                </a:solidFill>
                <a:effectLst/>
                <a:uLnTx/>
                <a:uFillTx/>
                <a:latin typeface="EYInterstate Light"/>
                <a:ea typeface="+mn-ea"/>
                <a:cs typeface="+mn-cs"/>
              </a:endParaRPr>
            </a:p>
          </p:txBody>
        </p:sp>
        <p:sp>
          <p:nvSpPr>
            <p:cNvPr id="120" name="Freeform 28">
              <a:extLst>
                <a:ext uri="{FF2B5EF4-FFF2-40B4-BE49-F238E27FC236}">
                  <a16:creationId xmlns:a16="http://schemas.microsoft.com/office/drawing/2014/main" id="{D47A4EB9-C945-DF28-C832-F7394AC82640}"/>
                </a:ext>
              </a:extLst>
            </p:cNvPr>
            <p:cNvSpPr>
              <a:spLocks/>
            </p:cNvSpPr>
            <p:nvPr/>
          </p:nvSpPr>
          <p:spPr bwMode="auto">
            <a:xfrm>
              <a:off x="6033" y="2706"/>
              <a:ext cx="178" cy="194"/>
            </a:xfrm>
            <a:custGeom>
              <a:avLst/>
              <a:gdLst>
                <a:gd name="T0" fmla="*/ 70 w 178"/>
                <a:gd name="T1" fmla="*/ 194 h 194"/>
                <a:gd name="T2" fmla="*/ 70 w 178"/>
                <a:gd name="T3" fmla="*/ 194 h 194"/>
                <a:gd name="T4" fmla="*/ 68 w 178"/>
                <a:gd name="T5" fmla="*/ 194 h 194"/>
                <a:gd name="T6" fmla="*/ 68 w 178"/>
                <a:gd name="T7" fmla="*/ 194 h 194"/>
                <a:gd name="T8" fmla="*/ 64 w 178"/>
                <a:gd name="T9" fmla="*/ 192 h 194"/>
                <a:gd name="T10" fmla="*/ 62 w 178"/>
                <a:gd name="T11" fmla="*/ 188 h 194"/>
                <a:gd name="T12" fmla="*/ 0 w 178"/>
                <a:gd name="T13" fmla="*/ 4 h 194"/>
                <a:gd name="T14" fmla="*/ 18 w 178"/>
                <a:gd name="T15" fmla="*/ 0 h 194"/>
                <a:gd name="T16" fmla="*/ 76 w 178"/>
                <a:gd name="T17" fmla="*/ 170 h 194"/>
                <a:gd name="T18" fmla="*/ 168 w 178"/>
                <a:gd name="T19" fmla="*/ 94 h 194"/>
                <a:gd name="T20" fmla="*/ 178 w 178"/>
                <a:gd name="T21" fmla="*/ 106 h 194"/>
                <a:gd name="T22" fmla="*/ 76 w 178"/>
                <a:gd name="T23" fmla="*/ 192 h 194"/>
                <a:gd name="T24" fmla="*/ 76 w 178"/>
                <a:gd name="T25" fmla="*/ 192 h 194"/>
                <a:gd name="T26" fmla="*/ 70 w 178"/>
                <a:gd name="T27" fmla="*/ 194 h 194"/>
                <a:gd name="T28" fmla="*/ 70 w 178"/>
                <a:gd name="T29" fmla="*/ 194 h 1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78" h="194">
                  <a:moveTo>
                    <a:pt x="70" y="194"/>
                  </a:moveTo>
                  <a:lnTo>
                    <a:pt x="70" y="194"/>
                  </a:lnTo>
                  <a:lnTo>
                    <a:pt x="68" y="194"/>
                  </a:lnTo>
                  <a:lnTo>
                    <a:pt x="68" y="194"/>
                  </a:lnTo>
                  <a:lnTo>
                    <a:pt x="64" y="192"/>
                  </a:lnTo>
                  <a:lnTo>
                    <a:pt x="62" y="188"/>
                  </a:lnTo>
                  <a:lnTo>
                    <a:pt x="0" y="4"/>
                  </a:lnTo>
                  <a:lnTo>
                    <a:pt x="18" y="0"/>
                  </a:lnTo>
                  <a:lnTo>
                    <a:pt x="76" y="170"/>
                  </a:lnTo>
                  <a:lnTo>
                    <a:pt x="168" y="94"/>
                  </a:lnTo>
                  <a:lnTo>
                    <a:pt x="178" y="106"/>
                  </a:lnTo>
                  <a:lnTo>
                    <a:pt x="76" y="192"/>
                  </a:lnTo>
                  <a:lnTo>
                    <a:pt x="76" y="192"/>
                  </a:lnTo>
                  <a:lnTo>
                    <a:pt x="70" y="194"/>
                  </a:lnTo>
                  <a:lnTo>
                    <a:pt x="70" y="19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392" tIns="45696" rIns="91392" bIns="45696" numCol="1" anchor="t" anchorCtr="0" compatLnSpc="1">
              <a:prstTxWarp prst="textNoShape">
                <a:avLst/>
              </a:prstTxWarp>
            </a:bodyPr>
            <a:lstStyle/>
            <a:p>
              <a:pPr marL="0" marR="0" lvl="0" indent="0" algn="l" defTabSz="913943" rtl="0" eaLnBrk="1" fontAlgn="auto" latinLnBrk="0" hangingPunct="1">
                <a:lnSpc>
                  <a:spcPct val="100000"/>
                </a:lnSpc>
                <a:spcBef>
                  <a:spcPts val="0"/>
                </a:spcBef>
                <a:spcAft>
                  <a:spcPts val="0"/>
                </a:spcAft>
                <a:buClrTx/>
                <a:buSzTx/>
                <a:buFontTx/>
                <a:buNone/>
                <a:tabLst/>
                <a:defRPr/>
              </a:pPr>
              <a:endParaRPr kumimoji="0" lang="en-IN" sz="1799" b="0" i="0" u="none" strike="noStrike" kern="1200" cap="none" spc="0" normalizeH="0" baseline="0" noProof="0">
                <a:ln>
                  <a:noFill/>
                </a:ln>
                <a:solidFill>
                  <a:srgbClr val="2E2E38"/>
                </a:solidFill>
                <a:effectLst/>
                <a:uLnTx/>
                <a:uFillTx/>
                <a:latin typeface="EYInterstate Light"/>
                <a:ea typeface="+mn-ea"/>
                <a:cs typeface="+mn-cs"/>
              </a:endParaRPr>
            </a:p>
          </p:txBody>
        </p:sp>
        <p:sp>
          <p:nvSpPr>
            <p:cNvPr id="121" name="Freeform 29">
              <a:extLst>
                <a:ext uri="{FF2B5EF4-FFF2-40B4-BE49-F238E27FC236}">
                  <a16:creationId xmlns:a16="http://schemas.microsoft.com/office/drawing/2014/main" id="{FB22DA1A-42CA-FE98-23A5-5D434D53F727}"/>
                </a:ext>
              </a:extLst>
            </p:cNvPr>
            <p:cNvSpPr>
              <a:spLocks/>
            </p:cNvSpPr>
            <p:nvPr/>
          </p:nvSpPr>
          <p:spPr bwMode="auto">
            <a:xfrm>
              <a:off x="6095" y="2742"/>
              <a:ext cx="38" cy="158"/>
            </a:xfrm>
            <a:custGeom>
              <a:avLst/>
              <a:gdLst>
                <a:gd name="T0" fmla="*/ 8 w 38"/>
                <a:gd name="T1" fmla="*/ 158 h 158"/>
                <a:gd name="T2" fmla="*/ 8 w 38"/>
                <a:gd name="T3" fmla="*/ 158 h 158"/>
                <a:gd name="T4" fmla="*/ 8 w 38"/>
                <a:gd name="T5" fmla="*/ 158 h 158"/>
                <a:gd name="T6" fmla="*/ 8 w 38"/>
                <a:gd name="T7" fmla="*/ 158 h 158"/>
                <a:gd name="T8" fmla="*/ 4 w 38"/>
                <a:gd name="T9" fmla="*/ 158 h 158"/>
                <a:gd name="T10" fmla="*/ 2 w 38"/>
                <a:gd name="T11" fmla="*/ 156 h 158"/>
                <a:gd name="T12" fmla="*/ 0 w 38"/>
                <a:gd name="T13" fmla="*/ 152 h 158"/>
                <a:gd name="T14" fmla="*/ 0 w 38"/>
                <a:gd name="T15" fmla="*/ 148 h 158"/>
                <a:gd name="T16" fmla="*/ 20 w 38"/>
                <a:gd name="T17" fmla="*/ 8 h 158"/>
                <a:gd name="T18" fmla="*/ 20 w 38"/>
                <a:gd name="T19" fmla="*/ 8 h 158"/>
                <a:gd name="T20" fmla="*/ 20 w 38"/>
                <a:gd name="T21" fmla="*/ 4 h 158"/>
                <a:gd name="T22" fmla="*/ 22 w 38"/>
                <a:gd name="T23" fmla="*/ 2 h 158"/>
                <a:gd name="T24" fmla="*/ 26 w 38"/>
                <a:gd name="T25" fmla="*/ 0 h 158"/>
                <a:gd name="T26" fmla="*/ 30 w 38"/>
                <a:gd name="T27" fmla="*/ 0 h 158"/>
                <a:gd name="T28" fmla="*/ 30 w 38"/>
                <a:gd name="T29" fmla="*/ 0 h 158"/>
                <a:gd name="T30" fmla="*/ 32 w 38"/>
                <a:gd name="T31" fmla="*/ 2 h 158"/>
                <a:gd name="T32" fmla="*/ 36 w 38"/>
                <a:gd name="T33" fmla="*/ 4 h 158"/>
                <a:gd name="T34" fmla="*/ 36 w 38"/>
                <a:gd name="T35" fmla="*/ 8 h 158"/>
                <a:gd name="T36" fmla="*/ 38 w 38"/>
                <a:gd name="T37" fmla="*/ 10 h 158"/>
                <a:gd name="T38" fmla="*/ 18 w 38"/>
                <a:gd name="T39" fmla="*/ 150 h 158"/>
                <a:gd name="T40" fmla="*/ 18 w 38"/>
                <a:gd name="T41" fmla="*/ 150 h 158"/>
                <a:gd name="T42" fmla="*/ 16 w 38"/>
                <a:gd name="T43" fmla="*/ 154 h 158"/>
                <a:gd name="T44" fmla="*/ 14 w 38"/>
                <a:gd name="T45" fmla="*/ 156 h 158"/>
                <a:gd name="T46" fmla="*/ 8 w 38"/>
                <a:gd name="T47" fmla="*/ 158 h 158"/>
                <a:gd name="T48" fmla="*/ 8 w 38"/>
                <a:gd name="T49" fmla="*/ 158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8" h="158">
                  <a:moveTo>
                    <a:pt x="8" y="158"/>
                  </a:moveTo>
                  <a:lnTo>
                    <a:pt x="8" y="158"/>
                  </a:lnTo>
                  <a:lnTo>
                    <a:pt x="8" y="158"/>
                  </a:lnTo>
                  <a:lnTo>
                    <a:pt x="8" y="158"/>
                  </a:lnTo>
                  <a:lnTo>
                    <a:pt x="4" y="158"/>
                  </a:lnTo>
                  <a:lnTo>
                    <a:pt x="2" y="156"/>
                  </a:lnTo>
                  <a:lnTo>
                    <a:pt x="0" y="152"/>
                  </a:lnTo>
                  <a:lnTo>
                    <a:pt x="0" y="148"/>
                  </a:lnTo>
                  <a:lnTo>
                    <a:pt x="20" y="8"/>
                  </a:lnTo>
                  <a:lnTo>
                    <a:pt x="20" y="8"/>
                  </a:lnTo>
                  <a:lnTo>
                    <a:pt x="20" y="4"/>
                  </a:lnTo>
                  <a:lnTo>
                    <a:pt x="22" y="2"/>
                  </a:lnTo>
                  <a:lnTo>
                    <a:pt x="26" y="0"/>
                  </a:lnTo>
                  <a:lnTo>
                    <a:pt x="30" y="0"/>
                  </a:lnTo>
                  <a:lnTo>
                    <a:pt x="30" y="0"/>
                  </a:lnTo>
                  <a:lnTo>
                    <a:pt x="32" y="2"/>
                  </a:lnTo>
                  <a:lnTo>
                    <a:pt x="36" y="4"/>
                  </a:lnTo>
                  <a:lnTo>
                    <a:pt x="36" y="8"/>
                  </a:lnTo>
                  <a:lnTo>
                    <a:pt x="38" y="10"/>
                  </a:lnTo>
                  <a:lnTo>
                    <a:pt x="18" y="150"/>
                  </a:lnTo>
                  <a:lnTo>
                    <a:pt x="18" y="150"/>
                  </a:lnTo>
                  <a:lnTo>
                    <a:pt x="16" y="154"/>
                  </a:lnTo>
                  <a:lnTo>
                    <a:pt x="14" y="156"/>
                  </a:lnTo>
                  <a:lnTo>
                    <a:pt x="8" y="158"/>
                  </a:lnTo>
                  <a:lnTo>
                    <a:pt x="8" y="15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392" tIns="45696" rIns="91392" bIns="45696" numCol="1" anchor="t" anchorCtr="0" compatLnSpc="1">
              <a:prstTxWarp prst="textNoShape">
                <a:avLst/>
              </a:prstTxWarp>
            </a:bodyPr>
            <a:lstStyle/>
            <a:p>
              <a:pPr marL="0" marR="0" lvl="0" indent="0" algn="l" defTabSz="913943" rtl="0" eaLnBrk="1" fontAlgn="auto" latinLnBrk="0" hangingPunct="1">
                <a:lnSpc>
                  <a:spcPct val="100000"/>
                </a:lnSpc>
                <a:spcBef>
                  <a:spcPts val="0"/>
                </a:spcBef>
                <a:spcAft>
                  <a:spcPts val="0"/>
                </a:spcAft>
                <a:buClrTx/>
                <a:buSzTx/>
                <a:buFontTx/>
                <a:buNone/>
                <a:tabLst/>
                <a:defRPr/>
              </a:pPr>
              <a:endParaRPr kumimoji="0" lang="en-IN" sz="1799" b="0" i="0" u="none" strike="noStrike" kern="1200" cap="none" spc="0" normalizeH="0" baseline="0" noProof="0">
                <a:ln>
                  <a:noFill/>
                </a:ln>
                <a:solidFill>
                  <a:srgbClr val="2E2E38"/>
                </a:solidFill>
                <a:effectLst/>
                <a:uLnTx/>
                <a:uFillTx/>
                <a:latin typeface="EYInterstate Light"/>
                <a:ea typeface="+mn-ea"/>
                <a:cs typeface="+mn-cs"/>
              </a:endParaRPr>
            </a:p>
          </p:txBody>
        </p:sp>
      </p:grpSp>
      <p:sp>
        <p:nvSpPr>
          <p:cNvPr id="122" name="TextBox 121">
            <a:extLst>
              <a:ext uri="{FF2B5EF4-FFF2-40B4-BE49-F238E27FC236}">
                <a16:creationId xmlns:a16="http://schemas.microsoft.com/office/drawing/2014/main" id="{9391E643-E7D6-EE97-B4AC-A32008CC4E54}"/>
              </a:ext>
            </a:extLst>
          </p:cNvPr>
          <p:cNvSpPr txBox="1"/>
          <p:nvPr/>
        </p:nvSpPr>
        <p:spPr>
          <a:xfrm>
            <a:off x="8425334" y="4782284"/>
            <a:ext cx="682524" cy="130737"/>
          </a:xfrm>
          <a:prstGeom prst="rect">
            <a:avLst/>
          </a:prstGeom>
          <a:noFill/>
        </p:spPr>
        <p:txBody>
          <a:bodyPr wrap="none" lIns="0" tIns="0" rIns="0" bIns="0">
            <a:spAutoFit/>
          </a:bodyPr>
          <a:lstStyle>
            <a:defPPr>
              <a:defRPr lang="en-US"/>
            </a:defPPr>
            <a:lvl1pPr marR="0" lvl="0" indent="0" defTabSz="913943" fontAlgn="auto">
              <a:lnSpc>
                <a:spcPct val="85000"/>
              </a:lnSpc>
              <a:spcBef>
                <a:spcPts val="0"/>
              </a:spcBef>
              <a:spcAft>
                <a:spcPts val="600"/>
              </a:spcAft>
              <a:buClr>
                <a:srgbClr val="27ACAA"/>
              </a:buClr>
              <a:buSzPct val="70000"/>
              <a:buFontTx/>
              <a:buNone/>
              <a:tabLst/>
              <a:defRPr kumimoji="0" sz="1050" b="0" i="0" u="none" strike="noStrike" cap="none" spc="0" normalizeH="0" baseline="0">
                <a:ln>
                  <a:noFill/>
                </a:ln>
                <a:solidFill>
                  <a:srgbClr val="FFE600"/>
                </a:solidFill>
                <a:effectLst/>
                <a:uLnTx/>
                <a:uFillTx/>
                <a:latin typeface="EYInterstate Light"/>
              </a:defRPr>
            </a:lvl1pPr>
          </a:lstStyle>
          <a:p>
            <a:pPr marL="0" marR="0" lvl="0" indent="0" algn="l" defTabSz="913486" rtl="0" eaLnBrk="1" fontAlgn="auto" latinLnBrk="0" hangingPunct="1">
              <a:lnSpc>
                <a:spcPct val="85000"/>
              </a:lnSpc>
              <a:spcBef>
                <a:spcPts val="0"/>
              </a:spcBef>
              <a:spcAft>
                <a:spcPts val="600"/>
              </a:spcAft>
              <a:buClr>
                <a:srgbClr val="27ACAA"/>
              </a:buClr>
              <a:buSzPct val="70000"/>
              <a:buFontTx/>
              <a:buNone/>
              <a:tabLst/>
              <a:defRPr/>
            </a:pPr>
            <a:r>
              <a:rPr kumimoji="0" lang="en-IN" sz="999" b="0" i="0" u="none" strike="noStrike" kern="1200" cap="none" spc="0" normalizeH="0" baseline="0" noProof="0">
                <a:ln>
                  <a:noFill/>
                </a:ln>
                <a:solidFill>
                  <a:prstClr val="white"/>
                </a:solidFill>
                <a:effectLst/>
                <a:uLnTx/>
                <a:uFillTx/>
                <a:latin typeface="EYInterstate Light"/>
                <a:ea typeface="+mn-ea"/>
                <a:cs typeface="+mn-cs"/>
              </a:rPr>
              <a:t>Imagine the</a:t>
            </a:r>
          </a:p>
        </p:txBody>
      </p:sp>
      <p:grpSp>
        <p:nvGrpSpPr>
          <p:cNvPr id="123" name="Group 122">
            <a:extLst>
              <a:ext uri="{FF2B5EF4-FFF2-40B4-BE49-F238E27FC236}">
                <a16:creationId xmlns:a16="http://schemas.microsoft.com/office/drawing/2014/main" id="{4DB43C7E-9815-C15D-1E00-626DEE7DA5CE}"/>
              </a:ext>
            </a:extLst>
          </p:cNvPr>
          <p:cNvGrpSpPr/>
          <p:nvPr/>
        </p:nvGrpSpPr>
        <p:grpSpPr>
          <a:xfrm>
            <a:off x="4248150" y="2489131"/>
            <a:ext cx="3200400" cy="1035085"/>
            <a:chOff x="4248150" y="2489131"/>
            <a:chExt cx="3200400" cy="1035085"/>
          </a:xfrm>
        </p:grpSpPr>
        <p:cxnSp>
          <p:nvCxnSpPr>
            <p:cNvPr id="124" name="Straight Connector 123">
              <a:extLst>
                <a:ext uri="{FF2B5EF4-FFF2-40B4-BE49-F238E27FC236}">
                  <a16:creationId xmlns:a16="http://schemas.microsoft.com/office/drawing/2014/main" id="{3FBFE440-6763-C1D9-F69E-FC2FB8E0B8E7}"/>
                </a:ext>
              </a:extLst>
            </p:cNvPr>
            <p:cNvCxnSpPr>
              <a:cxnSpLocks/>
            </p:cNvCxnSpPr>
            <p:nvPr/>
          </p:nvCxnSpPr>
          <p:spPr>
            <a:xfrm>
              <a:off x="4248150" y="2489131"/>
              <a:ext cx="3200400" cy="0"/>
            </a:xfrm>
            <a:prstGeom prst="line">
              <a:avLst/>
            </a:prstGeom>
            <a:ln w="9525">
              <a:solidFill>
                <a:srgbClr val="747480"/>
              </a:solidFill>
              <a:tailEnd type="none"/>
            </a:ln>
          </p:spPr>
          <p:style>
            <a:lnRef idx="1">
              <a:schemeClr val="accent1"/>
            </a:lnRef>
            <a:fillRef idx="0">
              <a:schemeClr val="accent1"/>
            </a:fillRef>
            <a:effectRef idx="0">
              <a:schemeClr val="accent1"/>
            </a:effectRef>
            <a:fontRef idx="minor">
              <a:schemeClr val="tx1"/>
            </a:fontRef>
          </p:style>
        </p:cxnSp>
        <p:cxnSp>
          <p:nvCxnSpPr>
            <p:cNvPr id="125" name="Straight Connector 124">
              <a:extLst>
                <a:ext uri="{FF2B5EF4-FFF2-40B4-BE49-F238E27FC236}">
                  <a16:creationId xmlns:a16="http://schemas.microsoft.com/office/drawing/2014/main" id="{434ADFFA-1BD2-A768-D0E4-4EF4413913F6}"/>
                </a:ext>
              </a:extLst>
            </p:cNvPr>
            <p:cNvCxnSpPr>
              <a:cxnSpLocks/>
            </p:cNvCxnSpPr>
            <p:nvPr/>
          </p:nvCxnSpPr>
          <p:spPr>
            <a:xfrm>
              <a:off x="4248150" y="3524216"/>
              <a:ext cx="3200400" cy="0"/>
            </a:xfrm>
            <a:prstGeom prst="line">
              <a:avLst/>
            </a:prstGeom>
            <a:ln w="9525">
              <a:solidFill>
                <a:srgbClr val="747480"/>
              </a:solidFill>
              <a:tailEnd type="none"/>
            </a:ln>
          </p:spPr>
          <p:style>
            <a:lnRef idx="1">
              <a:schemeClr val="accent1"/>
            </a:lnRef>
            <a:fillRef idx="0">
              <a:schemeClr val="accent1"/>
            </a:fillRef>
            <a:effectRef idx="0">
              <a:schemeClr val="accent1"/>
            </a:effectRef>
            <a:fontRef idx="minor">
              <a:schemeClr val="tx1"/>
            </a:fontRef>
          </p:style>
        </p:cxnSp>
      </p:grpSp>
      <p:grpSp>
        <p:nvGrpSpPr>
          <p:cNvPr id="126" name="Group 125">
            <a:extLst>
              <a:ext uri="{FF2B5EF4-FFF2-40B4-BE49-F238E27FC236}">
                <a16:creationId xmlns:a16="http://schemas.microsoft.com/office/drawing/2014/main" id="{0E82FA99-C2DD-E73C-473A-11F564AC86E7}"/>
              </a:ext>
            </a:extLst>
          </p:cNvPr>
          <p:cNvGrpSpPr/>
          <p:nvPr/>
        </p:nvGrpSpPr>
        <p:grpSpPr>
          <a:xfrm>
            <a:off x="7836477" y="2489131"/>
            <a:ext cx="3200400" cy="1035085"/>
            <a:chOff x="4248150" y="2489131"/>
            <a:chExt cx="3200400" cy="1035085"/>
          </a:xfrm>
        </p:grpSpPr>
        <p:cxnSp>
          <p:nvCxnSpPr>
            <p:cNvPr id="127" name="Straight Connector 126">
              <a:extLst>
                <a:ext uri="{FF2B5EF4-FFF2-40B4-BE49-F238E27FC236}">
                  <a16:creationId xmlns:a16="http://schemas.microsoft.com/office/drawing/2014/main" id="{37AC4D46-7CA3-64B1-A9EF-4BBC52F6317A}"/>
                </a:ext>
              </a:extLst>
            </p:cNvPr>
            <p:cNvCxnSpPr>
              <a:cxnSpLocks/>
            </p:cNvCxnSpPr>
            <p:nvPr/>
          </p:nvCxnSpPr>
          <p:spPr>
            <a:xfrm>
              <a:off x="4248150" y="2489131"/>
              <a:ext cx="3200400" cy="0"/>
            </a:xfrm>
            <a:prstGeom prst="line">
              <a:avLst/>
            </a:prstGeom>
            <a:ln w="9525">
              <a:solidFill>
                <a:srgbClr val="747480"/>
              </a:solidFill>
              <a:tailEnd type="none"/>
            </a:ln>
          </p:spPr>
          <p:style>
            <a:lnRef idx="1">
              <a:schemeClr val="accent1"/>
            </a:lnRef>
            <a:fillRef idx="0">
              <a:schemeClr val="accent1"/>
            </a:fillRef>
            <a:effectRef idx="0">
              <a:schemeClr val="accent1"/>
            </a:effectRef>
            <a:fontRef idx="minor">
              <a:schemeClr val="tx1"/>
            </a:fontRef>
          </p:style>
        </p:cxnSp>
        <p:cxnSp>
          <p:nvCxnSpPr>
            <p:cNvPr id="128" name="Straight Connector 127">
              <a:extLst>
                <a:ext uri="{FF2B5EF4-FFF2-40B4-BE49-F238E27FC236}">
                  <a16:creationId xmlns:a16="http://schemas.microsoft.com/office/drawing/2014/main" id="{F17D772D-EE15-C558-98CC-4703054696F3}"/>
                </a:ext>
              </a:extLst>
            </p:cNvPr>
            <p:cNvCxnSpPr>
              <a:cxnSpLocks/>
            </p:cNvCxnSpPr>
            <p:nvPr/>
          </p:nvCxnSpPr>
          <p:spPr>
            <a:xfrm>
              <a:off x="4248150" y="3524216"/>
              <a:ext cx="3200400" cy="0"/>
            </a:xfrm>
            <a:prstGeom prst="line">
              <a:avLst/>
            </a:prstGeom>
            <a:ln w="9525">
              <a:solidFill>
                <a:srgbClr val="747480"/>
              </a:solidFill>
              <a:tailEnd type="none"/>
            </a:ln>
          </p:spPr>
          <p:style>
            <a:lnRef idx="1">
              <a:schemeClr val="accent1"/>
            </a:lnRef>
            <a:fillRef idx="0">
              <a:schemeClr val="accent1"/>
            </a:fillRef>
            <a:effectRef idx="0">
              <a:schemeClr val="accent1"/>
            </a:effectRef>
            <a:fontRef idx="minor">
              <a:schemeClr val="tx1"/>
            </a:fontRef>
          </p:style>
        </p:cxnSp>
      </p:grpSp>
      <p:grpSp>
        <p:nvGrpSpPr>
          <p:cNvPr id="129" name="Group 128">
            <a:extLst>
              <a:ext uri="{FF2B5EF4-FFF2-40B4-BE49-F238E27FC236}">
                <a16:creationId xmlns:a16="http://schemas.microsoft.com/office/drawing/2014/main" id="{5A79B3EF-AB56-B0A4-EA98-28B94296DD68}"/>
              </a:ext>
            </a:extLst>
          </p:cNvPr>
          <p:cNvGrpSpPr/>
          <p:nvPr/>
        </p:nvGrpSpPr>
        <p:grpSpPr>
          <a:xfrm>
            <a:off x="618257" y="2489131"/>
            <a:ext cx="3200400" cy="1035085"/>
            <a:chOff x="4248150" y="2489131"/>
            <a:chExt cx="3200400" cy="1035085"/>
          </a:xfrm>
        </p:grpSpPr>
        <p:cxnSp>
          <p:nvCxnSpPr>
            <p:cNvPr id="130" name="Straight Connector 129">
              <a:extLst>
                <a:ext uri="{FF2B5EF4-FFF2-40B4-BE49-F238E27FC236}">
                  <a16:creationId xmlns:a16="http://schemas.microsoft.com/office/drawing/2014/main" id="{8C4B05DC-599F-4BEF-FDC1-383D90885E6F}"/>
                </a:ext>
              </a:extLst>
            </p:cNvPr>
            <p:cNvCxnSpPr>
              <a:cxnSpLocks/>
            </p:cNvCxnSpPr>
            <p:nvPr/>
          </p:nvCxnSpPr>
          <p:spPr>
            <a:xfrm>
              <a:off x="4248150" y="2489131"/>
              <a:ext cx="3200400" cy="0"/>
            </a:xfrm>
            <a:prstGeom prst="line">
              <a:avLst/>
            </a:prstGeom>
            <a:ln w="9525">
              <a:solidFill>
                <a:srgbClr val="747480"/>
              </a:solidFill>
              <a:tailEnd type="none"/>
            </a:ln>
          </p:spPr>
          <p:style>
            <a:lnRef idx="1">
              <a:schemeClr val="accent1"/>
            </a:lnRef>
            <a:fillRef idx="0">
              <a:schemeClr val="accent1"/>
            </a:fillRef>
            <a:effectRef idx="0">
              <a:schemeClr val="accent1"/>
            </a:effectRef>
            <a:fontRef idx="minor">
              <a:schemeClr val="tx1"/>
            </a:fontRef>
          </p:style>
        </p:cxnSp>
        <p:cxnSp>
          <p:nvCxnSpPr>
            <p:cNvPr id="131" name="Straight Connector 130">
              <a:extLst>
                <a:ext uri="{FF2B5EF4-FFF2-40B4-BE49-F238E27FC236}">
                  <a16:creationId xmlns:a16="http://schemas.microsoft.com/office/drawing/2014/main" id="{3D548496-0EAA-FDB0-3B5E-C91BB29F7C25}"/>
                </a:ext>
              </a:extLst>
            </p:cNvPr>
            <p:cNvCxnSpPr>
              <a:cxnSpLocks/>
            </p:cNvCxnSpPr>
            <p:nvPr/>
          </p:nvCxnSpPr>
          <p:spPr>
            <a:xfrm>
              <a:off x="4248150" y="3524216"/>
              <a:ext cx="3200400" cy="0"/>
            </a:xfrm>
            <a:prstGeom prst="line">
              <a:avLst/>
            </a:prstGeom>
            <a:ln w="9525">
              <a:solidFill>
                <a:srgbClr val="747480"/>
              </a:solidFill>
              <a:tailEnd type="none"/>
            </a:ln>
          </p:spPr>
          <p:style>
            <a:lnRef idx="1">
              <a:schemeClr val="accent1"/>
            </a:lnRef>
            <a:fillRef idx="0">
              <a:schemeClr val="accent1"/>
            </a:fillRef>
            <a:effectRef idx="0">
              <a:schemeClr val="accent1"/>
            </a:effectRef>
            <a:fontRef idx="minor">
              <a:schemeClr val="tx1"/>
            </a:fontRef>
          </p:style>
        </p:cxnSp>
      </p:grpSp>
      <p:cxnSp>
        <p:nvCxnSpPr>
          <p:cNvPr id="132" name="Straight Connector 131">
            <a:extLst>
              <a:ext uri="{FF2B5EF4-FFF2-40B4-BE49-F238E27FC236}">
                <a16:creationId xmlns:a16="http://schemas.microsoft.com/office/drawing/2014/main" id="{8D3EA4E3-63E5-8B2D-419A-5C8010737C82}"/>
              </a:ext>
            </a:extLst>
          </p:cNvPr>
          <p:cNvCxnSpPr>
            <a:cxnSpLocks/>
          </p:cNvCxnSpPr>
          <p:nvPr/>
        </p:nvCxnSpPr>
        <p:spPr>
          <a:xfrm>
            <a:off x="8105838" y="1761747"/>
            <a:ext cx="0" cy="401217"/>
          </a:xfrm>
          <a:prstGeom prst="line">
            <a:avLst/>
          </a:prstGeom>
          <a:ln w="25400">
            <a:solidFill>
              <a:schemeClr val="accent1"/>
            </a:solidFill>
            <a:tailEnd type="none"/>
          </a:ln>
        </p:spPr>
        <p:style>
          <a:lnRef idx="1">
            <a:schemeClr val="accent1"/>
          </a:lnRef>
          <a:fillRef idx="0">
            <a:schemeClr val="accent1"/>
          </a:fillRef>
          <a:effectRef idx="0">
            <a:schemeClr val="accent1"/>
          </a:effectRef>
          <a:fontRef idx="minor">
            <a:schemeClr val="tx1"/>
          </a:fontRef>
        </p:style>
      </p:cxnSp>
      <p:cxnSp>
        <p:nvCxnSpPr>
          <p:cNvPr id="133" name="Straight Connector 132">
            <a:extLst>
              <a:ext uri="{FF2B5EF4-FFF2-40B4-BE49-F238E27FC236}">
                <a16:creationId xmlns:a16="http://schemas.microsoft.com/office/drawing/2014/main" id="{1E05594A-2994-3B6A-A50A-BE63577A1E7D}"/>
              </a:ext>
            </a:extLst>
          </p:cNvPr>
          <p:cNvCxnSpPr>
            <a:cxnSpLocks/>
          </p:cNvCxnSpPr>
          <p:nvPr/>
        </p:nvCxnSpPr>
        <p:spPr>
          <a:xfrm>
            <a:off x="8105838" y="2803330"/>
            <a:ext cx="0" cy="401217"/>
          </a:xfrm>
          <a:prstGeom prst="line">
            <a:avLst/>
          </a:prstGeom>
          <a:ln w="25400">
            <a:solidFill>
              <a:schemeClr val="accent6"/>
            </a:solidFill>
            <a:tailEnd type="none"/>
          </a:ln>
        </p:spPr>
        <p:style>
          <a:lnRef idx="1">
            <a:schemeClr val="accent1"/>
          </a:lnRef>
          <a:fillRef idx="0">
            <a:schemeClr val="accent1"/>
          </a:fillRef>
          <a:effectRef idx="0">
            <a:schemeClr val="accent1"/>
          </a:effectRef>
          <a:fontRef idx="minor">
            <a:schemeClr val="tx1"/>
          </a:fontRef>
        </p:style>
      </p:cxnSp>
      <p:cxnSp>
        <p:nvCxnSpPr>
          <p:cNvPr id="134" name="Straight Connector 133">
            <a:extLst>
              <a:ext uri="{FF2B5EF4-FFF2-40B4-BE49-F238E27FC236}">
                <a16:creationId xmlns:a16="http://schemas.microsoft.com/office/drawing/2014/main" id="{D3FE7090-A9AB-DD59-3235-45174BCEE0D9}"/>
              </a:ext>
            </a:extLst>
          </p:cNvPr>
          <p:cNvCxnSpPr>
            <a:cxnSpLocks/>
          </p:cNvCxnSpPr>
          <p:nvPr/>
        </p:nvCxnSpPr>
        <p:spPr>
          <a:xfrm>
            <a:off x="8105838" y="3828980"/>
            <a:ext cx="0" cy="401217"/>
          </a:xfrm>
          <a:prstGeom prst="line">
            <a:avLst/>
          </a:prstGeom>
          <a:ln w="25400">
            <a:solidFill>
              <a:schemeClr val="accent6"/>
            </a:solidFill>
            <a:tailEnd type="none"/>
          </a:ln>
        </p:spPr>
        <p:style>
          <a:lnRef idx="1">
            <a:schemeClr val="accent1"/>
          </a:lnRef>
          <a:fillRef idx="0">
            <a:schemeClr val="accent1"/>
          </a:fillRef>
          <a:effectRef idx="0">
            <a:schemeClr val="accent1"/>
          </a:effectRef>
          <a:fontRef idx="minor">
            <a:schemeClr val="tx1"/>
          </a:fontRef>
        </p:style>
      </p:cxnSp>
      <p:cxnSp>
        <p:nvCxnSpPr>
          <p:cNvPr id="135" name="Straight Connector 134">
            <a:extLst>
              <a:ext uri="{FF2B5EF4-FFF2-40B4-BE49-F238E27FC236}">
                <a16:creationId xmlns:a16="http://schemas.microsoft.com/office/drawing/2014/main" id="{D8DC684E-C738-10F7-5F82-72C5448D20D9}"/>
              </a:ext>
            </a:extLst>
          </p:cNvPr>
          <p:cNvCxnSpPr>
            <a:cxnSpLocks/>
          </p:cNvCxnSpPr>
          <p:nvPr/>
        </p:nvCxnSpPr>
        <p:spPr>
          <a:xfrm>
            <a:off x="4519157" y="1761747"/>
            <a:ext cx="0" cy="401217"/>
          </a:xfrm>
          <a:prstGeom prst="line">
            <a:avLst/>
          </a:prstGeom>
          <a:ln w="25400">
            <a:solidFill>
              <a:schemeClr val="accent1"/>
            </a:solidFill>
            <a:tailEnd type="none"/>
          </a:ln>
        </p:spPr>
        <p:style>
          <a:lnRef idx="1">
            <a:schemeClr val="accent1"/>
          </a:lnRef>
          <a:fillRef idx="0">
            <a:schemeClr val="accent1"/>
          </a:fillRef>
          <a:effectRef idx="0">
            <a:schemeClr val="accent1"/>
          </a:effectRef>
          <a:fontRef idx="minor">
            <a:schemeClr val="tx1"/>
          </a:fontRef>
        </p:style>
      </p:cxnSp>
      <p:cxnSp>
        <p:nvCxnSpPr>
          <p:cNvPr id="136" name="Straight Connector 135">
            <a:extLst>
              <a:ext uri="{FF2B5EF4-FFF2-40B4-BE49-F238E27FC236}">
                <a16:creationId xmlns:a16="http://schemas.microsoft.com/office/drawing/2014/main" id="{A2D4EC37-1CC7-D9BD-F04A-B5B237A2CCA8}"/>
              </a:ext>
            </a:extLst>
          </p:cNvPr>
          <p:cNvCxnSpPr>
            <a:cxnSpLocks/>
          </p:cNvCxnSpPr>
          <p:nvPr/>
        </p:nvCxnSpPr>
        <p:spPr>
          <a:xfrm>
            <a:off x="4519157" y="2803330"/>
            <a:ext cx="0" cy="401217"/>
          </a:xfrm>
          <a:prstGeom prst="line">
            <a:avLst/>
          </a:prstGeom>
          <a:ln w="25400">
            <a:solidFill>
              <a:schemeClr val="accent6"/>
            </a:solidFill>
            <a:tailEnd type="none"/>
          </a:ln>
        </p:spPr>
        <p:style>
          <a:lnRef idx="1">
            <a:schemeClr val="accent1"/>
          </a:lnRef>
          <a:fillRef idx="0">
            <a:schemeClr val="accent1"/>
          </a:fillRef>
          <a:effectRef idx="0">
            <a:schemeClr val="accent1"/>
          </a:effectRef>
          <a:fontRef idx="minor">
            <a:schemeClr val="tx1"/>
          </a:fontRef>
        </p:style>
      </p:cxnSp>
      <p:cxnSp>
        <p:nvCxnSpPr>
          <p:cNvPr id="137" name="Straight Connector 136">
            <a:extLst>
              <a:ext uri="{FF2B5EF4-FFF2-40B4-BE49-F238E27FC236}">
                <a16:creationId xmlns:a16="http://schemas.microsoft.com/office/drawing/2014/main" id="{5256E83B-250F-73B0-3AF3-78E795109799}"/>
              </a:ext>
            </a:extLst>
          </p:cNvPr>
          <p:cNvCxnSpPr>
            <a:cxnSpLocks/>
          </p:cNvCxnSpPr>
          <p:nvPr/>
        </p:nvCxnSpPr>
        <p:spPr>
          <a:xfrm>
            <a:off x="4519157" y="3828980"/>
            <a:ext cx="0" cy="401217"/>
          </a:xfrm>
          <a:prstGeom prst="line">
            <a:avLst/>
          </a:prstGeom>
          <a:ln w="25400">
            <a:solidFill>
              <a:schemeClr val="accent6"/>
            </a:solidFill>
            <a:tailEnd type="none"/>
          </a:ln>
        </p:spPr>
        <p:style>
          <a:lnRef idx="1">
            <a:schemeClr val="accent1"/>
          </a:lnRef>
          <a:fillRef idx="0">
            <a:schemeClr val="accent1"/>
          </a:fillRef>
          <a:effectRef idx="0">
            <a:schemeClr val="accent1"/>
          </a:effectRef>
          <a:fontRef idx="minor">
            <a:schemeClr val="tx1"/>
          </a:fontRef>
        </p:style>
      </p:cxnSp>
      <p:cxnSp>
        <p:nvCxnSpPr>
          <p:cNvPr id="138" name="Straight Connector 137">
            <a:extLst>
              <a:ext uri="{FF2B5EF4-FFF2-40B4-BE49-F238E27FC236}">
                <a16:creationId xmlns:a16="http://schemas.microsoft.com/office/drawing/2014/main" id="{614811F6-A557-0C7A-4DA3-8658A1162B91}"/>
              </a:ext>
            </a:extLst>
          </p:cNvPr>
          <p:cNvCxnSpPr>
            <a:cxnSpLocks/>
          </p:cNvCxnSpPr>
          <p:nvPr/>
        </p:nvCxnSpPr>
        <p:spPr>
          <a:xfrm>
            <a:off x="787620" y="1761747"/>
            <a:ext cx="0" cy="401217"/>
          </a:xfrm>
          <a:prstGeom prst="line">
            <a:avLst/>
          </a:prstGeom>
          <a:ln w="25400">
            <a:solidFill>
              <a:schemeClr val="accent1"/>
            </a:solidFill>
            <a:tailEnd type="none"/>
          </a:ln>
        </p:spPr>
        <p:style>
          <a:lnRef idx="1">
            <a:schemeClr val="accent1"/>
          </a:lnRef>
          <a:fillRef idx="0">
            <a:schemeClr val="accent1"/>
          </a:fillRef>
          <a:effectRef idx="0">
            <a:schemeClr val="accent1"/>
          </a:effectRef>
          <a:fontRef idx="minor">
            <a:schemeClr val="tx1"/>
          </a:fontRef>
        </p:style>
      </p:cxnSp>
      <p:cxnSp>
        <p:nvCxnSpPr>
          <p:cNvPr id="139" name="Straight Connector 138">
            <a:extLst>
              <a:ext uri="{FF2B5EF4-FFF2-40B4-BE49-F238E27FC236}">
                <a16:creationId xmlns:a16="http://schemas.microsoft.com/office/drawing/2014/main" id="{CDE0DC69-691B-ABD5-9165-09EEED0C00FD}"/>
              </a:ext>
            </a:extLst>
          </p:cNvPr>
          <p:cNvCxnSpPr>
            <a:cxnSpLocks/>
          </p:cNvCxnSpPr>
          <p:nvPr/>
        </p:nvCxnSpPr>
        <p:spPr>
          <a:xfrm>
            <a:off x="787620" y="2803330"/>
            <a:ext cx="0" cy="401217"/>
          </a:xfrm>
          <a:prstGeom prst="line">
            <a:avLst/>
          </a:prstGeom>
          <a:ln w="25400">
            <a:solidFill>
              <a:schemeClr val="accent1"/>
            </a:solidFill>
            <a:tailEnd type="none"/>
          </a:ln>
        </p:spPr>
        <p:style>
          <a:lnRef idx="1">
            <a:schemeClr val="accent1"/>
          </a:lnRef>
          <a:fillRef idx="0">
            <a:schemeClr val="accent1"/>
          </a:fillRef>
          <a:effectRef idx="0">
            <a:schemeClr val="accent1"/>
          </a:effectRef>
          <a:fontRef idx="minor">
            <a:schemeClr val="tx1"/>
          </a:fontRef>
        </p:style>
      </p:cxnSp>
      <p:cxnSp>
        <p:nvCxnSpPr>
          <p:cNvPr id="140" name="Straight Connector 139">
            <a:extLst>
              <a:ext uri="{FF2B5EF4-FFF2-40B4-BE49-F238E27FC236}">
                <a16:creationId xmlns:a16="http://schemas.microsoft.com/office/drawing/2014/main" id="{76556393-49CD-1A53-2C71-61A3892A956B}"/>
              </a:ext>
            </a:extLst>
          </p:cNvPr>
          <p:cNvCxnSpPr>
            <a:cxnSpLocks/>
          </p:cNvCxnSpPr>
          <p:nvPr/>
        </p:nvCxnSpPr>
        <p:spPr>
          <a:xfrm>
            <a:off x="787620" y="3828980"/>
            <a:ext cx="0" cy="401217"/>
          </a:xfrm>
          <a:prstGeom prst="line">
            <a:avLst/>
          </a:prstGeom>
          <a:ln w="25400">
            <a:solidFill>
              <a:schemeClr val="accent1"/>
            </a:solidFill>
            <a:tailEnd type="none"/>
          </a:ln>
        </p:spPr>
        <p:style>
          <a:lnRef idx="1">
            <a:schemeClr val="accent1"/>
          </a:lnRef>
          <a:fillRef idx="0">
            <a:schemeClr val="accent1"/>
          </a:fillRef>
          <a:effectRef idx="0">
            <a:schemeClr val="accent1"/>
          </a:effectRef>
          <a:fontRef idx="minor">
            <a:schemeClr val="tx1"/>
          </a:fontRef>
        </p:style>
      </p:cxnSp>
      <p:grpSp>
        <p:nvGrpSpPr>
          <p:cNvPr id="141" name="Group 140">
            <a:extLst>
              <a:ext uri="{FF2B5EF4-FFF2-40B4-BE49-F238E27FC236}">
                <a16:creationId xmlns:a16="http://schemas.microsoft.com/office/drawing/2014/main" id="{C415F837-8F53-133A-CFBB-56C074B0E627}"/>
              </a:ext>
            </a:extLst>
          </p:cNvPr>
          <p:cNvGrpSpPr/>
          <p:nvPr/>
        </p:nvGrpSpPr>
        <p:grpSpPr>
          <a:xfrm rot="5400000">
            <a:off x="5175037" y="3549380"/>
            <a:ext cx="1358500" cy="3647658"/>
            <a:chOff x="4248150" y="-123442"/>
            <a:chExt cx="3200401" cy="3647658"/>
          </a:xfrm>
        </p:grpSpPr>
        <p:cxnSp>
          <p:nvCxnSpPr>
            <p:cNvPr id="142" name="Straight Connector 141">
              <a:extLst>
                <a:ext uri="{FF2B5EF4-FFF2-40B4-BE49-F238E27FC236}">
                  <a16:creationId xmlns:a16="http://schemas.microsoft.com/office/drawing/2014/main" id="{4AD0DD6F-726B-1E05-A437-AA5201525FA2}"/>
                </a:ext>
              </a:extLst>
            </p:cNvPr>
            <p:cNvCxnSpPr>
              <a:cxnSpLocks/>
            </p:cNvCxnSpPr>
            <p:nvPr/>
          </p:nvCxnSpPr>
          <p:spPr>
            <a:xfrm>
              <a:off x="4248151" y="-123442"/>
              <a:ext cx="3200400" cy="0"/>
            </a:xfrm>
            <a:prstGeom prst="line">
              <a:avLst/>
            </a:prstGeom>
            <a:ln w="9525">
              <a:solidFill>
                <a:srgbClr val="747480"/>
              </a:solidFill>
              <a:tailEnd type="none"/>
            </a:ln>
          </p:spPr>
          <p:style>
            <a:lnRef idx="1">
              <a:schemeClr val="accent1"/>
            </a:lnRef>
            <a:fillRef idx="0">
              <a:schemeClr val="accent1"/>
            </a:fillRef>
            <a:effectRef idx="0">
              <a:schemeClr val="accent1"/>
            </a:effectRef>
            <a:fontRef idx="minor">
              <a:schemeClr val="tx1"/>
            </a:fontRef>
          </p:style>
        </p:cxnSp>
        <p:cxnSp>
          <p:nvCxnSpPr>
            <p:cNvPr id="143" name="Straight Connector 142">
              <a:extLst>
                <a:ext uri="{FF2B5EF4-FFF2-40B4-BE49-F238E27FC236}">
                  <a16:creationId xmlns:a16="http://schemas.microsoft.com/office/drawing/2014/main" id="{F9D7A0C2-3B44-C7B2-DEB5-889231ACE510}"/>
                </a:ext>
              </a:extLst>
            </p:cNvPr>
            <p:cNvCxnSpPr>
              <a:cxnSpLocks/>
            </p:cNvCxnSpPr>
            <p:nvPr/>
          </p:nvCxnSpPr>
          <p:spPr>
            <a:xfrm>
              <a:off x="4248150" y="3524216"/>
              <a:ext cx="3200400" cy="0"/>
            </a:xfrm>
            <a:prstGeom prst="line">
              <a:avLst/>
            </a:prstGeom>
            <a:ln w="9525">
              <a:solidFill>
                <a:srgbClr val="747480"/>
              </a:solidFill>
              <a:tailEnd type="none"/>
            </a:ln>
          </p:spPr>
          <p:style>
            <a:lnRef idx="1">
              <a:schemeClr val="accent1"/>
            </a:lnRef>
            <a:fillRef idx="0">
              <a:schemeClr val="accent1"/>
            </a:fillRef>
            <a:effectRef idx="0">
              <a:schemeClr val="accent1"/>
            </a:effectRef>
            <a:fontRef idx="minor">
              <a:schemeClr val="tx1"/>
            </a:fontRef>
          </p:style>
        </p:cxnSp>
      </p:grpSp>
      <p:sp>
        <p:nvSpPr>
          <p:cNvPr id="144" name="TextBox 143">
            <a:extLst>
              <a:ext uri="{FF2B5EF4-FFF2-40B4-BE49-F238E27FC236}">
                <a16:creationId xmlns:a16="http://schemas.microsoft.com/office/drawing/2014/main" id="{B66C6C2F-414E-E4D9-2404-EAD54CE01F25}"/>
              </a:ext>
            </a:extLst>
          </p:cNvPr>
          <p:cNvSpPr txBox="1"/>
          <p:nvPr/>
        </p:nvSpPr>
        <p:spPr>
          <a:xfrm>
            <a:off x="1073482" y="4979134"/>
            <a:ext cx="2930774" cy="876907"/>
          </a:xfrm>
          <a:prstGeom prst="rect">
            <a:avLst/>
          </a:prstGeom>
          <a:noFill/>
        </p:spPr>
        <p:txBody>
          <a:bodyPr wrap="square" lIns="0" tIns="0" rIns="0" bIns="0" rtlCol="0" anchor="ctr">
            <a:spAutoFit/>
          </a:bodyPr>
          <a:lstStyle/>
          <a:p>
            <a:pPr marL="0" marR="0" lvl="0" indent="0" algn="l" defTabSz="913486" rtl="0" eaLnBrk="1" fontAlgn="auto" latinLnBrk="0" hangingPunct="1">
              <a:lnSpc>
                <a:spcPct val="100000"/>
              </a:lnSpc>
              <a:spcBef>
                <a:spcPts val="0"/>
              </a:spcBef>
              <a:spcAft>
                <a:spcPts val="600"/>
              </a:spcAft>
              <a:buClr>
                <a:srgbClr val="27ACAA"/>
              </a:buClr>
              <a:buSzPct val="70000"/>
              <a:buFontTx/>
              <a:buNone/>
              <a:tabLst/>
              <a:defRPr/>
            </a:pPr>
            <a:r>
              <a:rPr kumimoji="0" lang="en-IN" sz="2800" b="1" i="0" u="none" strike="noStrike" kern="1200" cap="none" spc="0" normalizeH="0" baseline="0" noProof="0">
                <a:ln>
                  <a:noFill/>
                </a:ln>
                <a:solidFill>
                  <a:srgbClr val="FFE600"/>
                </a:solidFill>
                <a:effectLst/>
                <a:uLnTx/>
                <a:uFillTx/>
                <a:latin typeface="EYInterstate Light"/>
                <a:ea typeface="+mn-ea"/>
                <a:cs typeface="+mn-cs"/>
              </a:rPr>
              <a:t>Now. </a:t>
            </a:r>
          </a:p>
          <a:p>
            <a:pPr marL="0" marR="0" lvl="0" indent="0" algn="l" defTabSz="913486" rtl="0" eaLnBrk="1" fontAlgn="auto" latinLnBrk="0" hangingPunct="1">
              <a:lnSpc>
                <a:spcPct val="100000"/>
              </a:lnSpc>
              <a:spcBef>
                <a:spcPts val="0"/>
              </a:spcBef>
              <a:spcAft>
                <a:spcPts val="600"/>
              </a:spcAft>
              <a:buClr>
                <a:srgbClr val="27ACAA"/>
              </a:buClr>
              <a:buSzPct val="70000"/>
              <a:buFontTx/>
              <a:buNone/>
              <a:tabLst/>
              <a:defRPr/>
            </a:pPr>
            <a:r>
              <a:rPr kumimoji="0" lang="en-IN" sz="1199" b="0" i="0" u="none" strike="noStrike" kern="1200" cap="none" spc="0" normalizeH="0" baseline="0" noProof="0">
                <a:ln>
                  <a:noFill/>
                </a:ln>
                <a:solidFill>
                  <a:prstClr val="white"/>
                </a:solidFill>
                <a:effectLst/>
                <a:uLnTx/>
                <a:uFillTx/>
                <a:latin typeface="EYInterstate Light" panose="02000506000000020004" pitchFamily="2" charset="0"/>
                <a:ea typeface="+mn-ea"/>
                <a:cs typeface="+mn-cs"/>
              </a:rPr>
              <a:t>Internal productivity gains</a:t>
            </a:r>
            <a:br>
              <a:rPr kumimoji="0" lang="en-IN" sz="1199" b="0" i="0" u="none" strike="noStrike" kern="1200" cap="none" spc="0" normalizeH="0" baseline="0" noProof="0">
                <a:ln>
                  <a:noFill/>
                </a:ln>
                <a:solidFill>
                  <a:prstClr val="white"/>
                </a:solidFill>
                <a:effectLst/>
                <a:uLnTx/>
                <a:uFillTx/>
                <a:latin typeface="EYInterstate Light" panose="02000506000000020004" pitchFamily="2" charset="0"/>
                <a:ea typeface="+mn-ea"/>
                <a:cs typeface="+mn-cs"/>
              </a:rPr>
            </a:br>
            <a:r>
              <a:rPr kumimoji="0" lang="en-IN" sz="1199" b="0" i="0" u="none" strike="noStrike" kern="1200" cap="none" spc="0" normalizeH="0" baseline="0" noProof="0">
                <a:ln>
                  <a:noFill/>
                </a:ln>
                <a:solidFill>
                  <a:prstClr val="white"/>
                </a:solidFill>
                <a:effectLst/>
                <a:uLnTx/>
                <a:uFillTx/>
                <a:latin typeface="EYInterstate Light" panose="02000506000000020004" pitchFamily="2" charset="0"/>
                <a:ea typeface="+mn-ea"/>
                <a:cs typeface="+mn-cs"/>
              </a:rPr>
              <a:t>Enhanced Services</a:t>
            </a:r>
          </a:p>
        </p:txBody>
      </p:sp>
      <p:sp>
        <p:nvSpPr>
          <p:cNvPr id="145" name="Rectangle 144">
            <a:extLst>
              <a:ext uri="{FF2B5EF4-FFF2-40B4-BE49-F238E27FC236}">
                <a16:creationId xmlns:a16="http://schemas.microsoft.com/office/drawing/2014/main" id="{2A462D63-9A86-E1BE-FCF9-78E3BF5DC0C7}"/>
              </a:ext>
            </a:extLst>
          </p:cNvPr>
          <p:cNvSpPr/>
          <p:nvPr/>
        </p:nvSpPr>
        <p:spPr>
          <a:xfrm>
            <a:off x="4827530" y="5040753"/>
            <a:ext cx="2942835" cy="876907"/>
          </a:xfrm>
          <a:prstGeom prst="rect">
            <a:avLst/>
          </a:prstGeom>
        </p:spPr>
        <p:txBody>
          <a:bodyPr wrap="square" lIns="0" tIns="0" rIns="0" bIns="0">
            <a:spAutoFit/>
          </a:bodyPr>
          <a:lstStyle/>
          <a:p>
            <a:pPr marL="0" marR="0" lvl="0" indent="0" algn="l" defTabSz="913486" rtl="0" eaLnBrk="1" fontAlgn="auto" latinLnBrk="0" hangingPunct="1">
              <a:lnSpc>
                <a:spcPct val="100000"/>
              </a:lnSpc>
              <a:spcBef>
                <a:spcPts val="0"/>
              </a:spcBef>
              <a:spcAft>
                <a:spcPts val="600"/>
              </a:spcAft>
              <a:buClr>
                <a:srgbClr val="27ACAA"/>
              </a:buClr>
              <a:buSzPct val="70000"/>
              <a:buFontTx/>
              <a:buNone/>
              <a:tabLst/>
              <a:defRPr/>
            </a:pPr>
            <a:r>
              <a:rPr kumimoji="0" lang="en-IN" sz="2800" b="1" i="0" u="none" strike="noStrike" kern="1200" cap="none" spc="0" normalizeH="0" baseline="0" noProof="0">
                <a:ln>
                  <a:noFill/>
                </a:ln>
                <a:solidFill>
                  <a:srgbClr val="FFE600"/>
                </a:solidFill>
                <a:effectLst/>
                <a:uLnTx/>
                <a:uFillTx/>
                <a:latin typeface="EYInterstate Light"/>
                <a:ea typeface="+mn-ea"/>
                <a:cs typeface="+mn-cs"/>
              </a:rPr>
              <a:t>Next.</a:t>
            </a:r>
          </a:p>
          <a:p>
            <a:pPr marL="0" marR="0" lvl="0" indent="0" algn="l" defTabSz="913486" rtl="0" eaLnBrk="1" fontAlgn="auto" latinLnBrk="0" hangingPunct="1">
              <a:lnSpc>
                <a:spcPct val="100000"/>
              </a:lnSpc>
              <a:spcBef>
                <a:spcPts val="0"/>
              </a:spcBef>
              <a:spcAft>
                <a:spcPts val="600"/>
              </a:spcAft>
              <a:buClr>
                <a:srgbClr val="27ACAA"/>
              </a:buClr>
              <a:buSzPct val="70000"/>
              <a:buFontTx/>
              <a:buNone/>
              <a:tabLst/>
              <a:defRPr/>
            </a:pPr>
            <a:r>
              <a:rPr kumimoji="0" lang="en-IN" sz="1199" b="0" i="0" u="none" strike="noStrike" kern="1200" cap="none" spc="0" normalizeH="0" baseline="0" noProof="0">
                <a:ln>
                  <a:noFill/>
                </a:ln>
                <a:solidFill>
                  <a:prstClr val="white"/>
                </a:solidFill>
                <a:effectLst/>
                <a:uLnTx/>
                <a:uFillTx/>
                <a:latin typeface="EYInterstate Light" panose="02000506000000020004" pitchFamily="2" charset="0"/>
                <a:ea typeface="+mn-ea"/>
                <a:cs typeface="+mn-cs"/>
              </a:rPr>
              <a:t>Improved customer facing services.  Human in the loop</a:t>
            </a:r>
          </a:p>
        </p:txBody>
      </p:sp>
      <p:sp>
        <p:nvSpPr>
          <p:cNvPr id="146" name="TextBox 145">
            <a:extLst>
              <a:ext uri="{FF2B5EF4-FFF2-40B4-BE49-F238E27FC236}">
                <a16:creationId xmlns:a16="http://schemas.microsoft.com/office/drawing/2014/main" id="{03CA2202-29FB-5497-403A-2120BC755C21}"/>
              </a:ext>
            </a:extLst>
          </p:cNvPr>
          <p:cNvSpPr txBox="1"/>
          <p:nvPr/>
        </p:nvSpPr>
        <p:spPr>
          <a:xfrm>
            <a:off x="8425334" y="4979134"/>
            <a:ext cx="2710485" cy="876907"/>
          </a:xfrm>
          <a:prstGeom prst="rect">
            <a:avLst/>
          </a:prstGeom>
          <a:noFill/>
        </p:spPr>
        <p:txBody>
          <a:bodyPr wrap="square" lIns="0" tIns="0" rIns="0" bIns="0" rtlCol="0" anchor="ctr">
            <a:spAutoFit/>
          </a:bodyPr>
          <a:lstStyle/>
          <a:p>
            <a:pPr marL="0" marR="0" lvl="0" indent="0" algn="l" defTabSz="913486" rtl="0" eaLnBrk="1" fontAlgn="auto" latinLnBrk="0" hangingPunct="1">
              <a:lnSpc>
                <a:spcPct val="100000"/>
              </a:lnSpc>
              <a:spcBef>
                <a:spcPts val="0"/>
              </a:spcBef>
              <a:spcAft>
                <a:spcPts val="600"/>
              </a:spcAft>
              <a:buClr>
                <a:srgbClr val="27ACAA"/>
              </a:buClr>
              <a:buSzPct val="70000"/>
              <a:buFontTx/>
              <a:buNone/>
              <a:tabLst/>
              <a:defRPr/>
            </a:pPr>
            <a:r>
              <a:rPr kumimoji="0" lang="en-IN" sz="2800" b="1" i="0" u="none" strike="noStrike" kern="1200" cap="none" spc="0" normalizeH="0" baseline="0" noProof="0">
                <a:ln>
                  <a:noFill/>
                </a:ln>
                <a:solidFill>
                  <a:srgbClr val="FFE600"/>
                </a:solidFill>
                <a:effectLst/>
                <a:uLnTx/>
                <a:uFillTx/>
                <a:latin typeface="EYInterstate Light"/>
                <a:ea typeface="+mn-ea"/>
                <a:cs typeface="+mn-cs"/>
              </a:rPr>
              <a:t>Beyond.</a:t>
            </a:r>
          </a:p>
          <a:p>
            <a:pPr marL="0" marR="0" lvl="0" indent="0" algn="l" defTabSz="913486" rtl="0" eaLnBrk="1" fontAlgn="auto" latinLnBrk="0" hangingPunct="1">
              <a:lnSpc>
                <a:spcPct val="100000"/>
              </a:lnSpc>
              <a:spcBef>
                <a:spcPts val="0"/>
              </a:spcBef>
              <a:spcAft>
                <a:spcPts val="600"/>
              </a:spcAft>
              <a:buClr>
                <a:srgbClr val="27ACAA"/>
              </a:buClr>
              <a:buSzPct val="70000"/>
              <a:buFontTx/>
              <a:buNone/>
              <a:tabLst/>
              <a:defRPr/>
            </a:pPr>
            <a:r>
              <a:rPr kumimoji="0" lang="en-IN" sz="1199" b="0" i="0" u="none" strike="noStrike" kern="1200" cap="none" spc="0" normalizeH="0" baseline="0" noProof="0">
                <a:ln>
                  <a:noFill/>
                </a:ln>
                <a:solidFill>
                  <a:prstClr val="white"/>
                </a:solidFill>
                <a:effectLst/>
                <a:uLnTx/>
                <a:uFillTx/>
                <a:latin typeface="EYInterstate Light" panose="02000506000000020004" pitchFamily="2" charset="0"/>
                <a:ea typeface="+mn-ea"/>
                <a:cs typeface="+mn-cs"/>
              </a:rPr>
              <a:t>Scale to enable enterprise transformation</a:t>
            </a:r>
          </a:p>
        </p:txBody>
      </p:sp>
    </p:spTree>
    <p:extLst>
      <p:ext uri="{BB962C8B-B14F-4D97-AF65-F5344CB8AC3E}">
        <p14:creationId xmlns:p14="http://schemas.microsoft.com/office/powerpoint/2010/main" val="2212367311"/>
      </p:ext>
    </p:extLst>
  </p:cSld>
  <p:clrMapOvr>
    <a:masterClrMapping/>
  </p:clrMapOvr>
</p:sld>
</file>

<file path=ppt/theme/theme1.xml><?xml version="1.0" encoding="utf-8"?>
<a:theme xmlns:a="http://schemas.openxmlformats.org/drawingml/2006/main" name="EY dark background">
  <a:themeElements>
    <a:clrScheme name="EY Color">
      <a:dk1>
        <a:srgbClr val="2E2E38"/>
      </a:dk1>
      <a:lt1>
        <a:sysClr val="window" lastClr="FFFFFF"/>
      </a:lt1>
      <a:dk2>
        <a:srgbClr val="FFE600"/>
      </a:dk2>
      <a:lt2>
        <a:srgbClr val="000000"/>
      </a:lt2>
      <a:accent1>
        <a:srgbClr val="2DB757"/>
      </a:accent1>
      <a:accent2>
        <a:srgbClr val="27ACAA"/>
      </a:accent2>
      <a:accent3>
        <a:srgbClr val="188CE5"/>
      </a:accent3>
      <a:accent4>
        <a:srgbClr val="3D108A"/>
      </a:accent4>
      <a:accent5>
        <a:srgbClr val="FF4136"/>
      </a:accent5>
      <a:accent6>
        <a:srgbClr val="FF6D00"/>
      </a:accent6>
      <a:hlink>
        <a:srgbClr val="0000FF"/>
      </a:hlink>
      <a:folHlink>
        <a:srgbClr val="800080"/>
      </a:folHlink>
    </a:clrScheme>
    <a:fontScheme name="Custom 1">
      <a:majorFont>
        <a:latin typeface="EYInterstate Light"/>
        <a:ea typeface=""/>
        <a:cs typeface=""/>
      </a:majorFont>
      <a:minorFont>
        <a:latin typeface="EYInterstate Light"/>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noFill/>
        <a:ln w="9525">
          <a:solidFill>
            <a:schemeClr val="accent1"/>
          </a:solidFill>
        </a:ln>
      </a:spPr>
      <a:bodyPr rtlCol="0" anchor="t" anchorCtr="0"/>
      <a:lstStyle>
        <a:defPPr algn="ctr">
          <a:defRPr sz="1200" dirty="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9525">
          <a:solidFill>
            <a:schemeClr val="accent1"/>
          </a:solidFill>
          <a:tailEnd type="none"/>
        </a:ln>
      </a:spPr>
      <a:bodyPr/>
      <a:lstStyle/>
      <a:style>
        <a:lnRef idx="1">
          <a:schemeClr val="accent1"/>
        </a:lnRef>
        <a:fillRef idx="0">
          <a:schemeClr val="accent1"/>
        </a:fillRef>
        <a:effectRef idx="0">
          <a:schemeClr val="accent1"/>
        </a:effectRef>
        <a:fontRef idx="minor">
          <a:schemeClr val="tx1"/>
        </a:fontRef>
      </a:style>
    </a:lnDef>
    <a:txDef>
      <a:spPr>
        <a:noFill/>
      </a:spPr>
      <a:bodyPr wrap="none" lIns="0" tIns="36576" rIns="0" bIns="0" rtlCol="0">
        <a:spAutoFit/>
      </a:bodyPr>
      <a:lstStyle>
        <a:defPPr marL="356616" indent="-356616">
          <a:lnSpc>
            <a:spcPct val="85000"/>
          </a:lnSpc>
          <a:spcAft>
            <a:spcPts val="600"/>
          </a:spcAft>
          <a:buClr>
            <a:schemeClr val="accent2"/>
          </a:buClr>
          <a:buSzPct val="70000"/>
          <a:buFont typeface="Arial" pitchFamily="34" charset="0"/>
          <a:buChar char="►"/>
          <a:defRPr sz="1200" dirty="0" err="1" smtClean="0">
            <a:solidFill>
              <a:schemeClr val="bg1"/>
            </a:solidFill>
          </a:defRPr>
        </a:defPPr>
      </a:lstStyle>
    </a:tx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E3FB5ED436EA6246B8C147264926A039" ma:contentTypeVersion="7" ma:contentTypeDescription="Create a new document." ma:contentTypeScope="" ma:versionID="c0e9c551f00f1f7278ef52ea01854a3d">
  <xsd:schema xmlns:xsd="http://www.w3.org/2001/XMLSchema" xmlns:xs="http://www.w3.org/2001/XMLSchema" xmlns:p="http://schemas.microsoft.com/office/2006/metadata/properties" xmlns:ns2="2692f156-1ab3-4adf-81c7-69fee4305418" targetNamespace="http://schemas.microsoft.com/office/2006/metadata/properties" ma:root="true" ma:fieldsID="4771bb963b2371cb585317fa9ba87b69" ns2:_="">
    <xsd:import namespace="2692f156-1ab3-4adf-81c7-69fee4305418"/>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GenerationTime" minOccurs="0"/>
                <xsd:element ref="ns2:MediaServiceEventHashCode"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692f156-1ab3-4adf-81c7-69fee430541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C5CF8287-03E7-46BF-96BE-2DD9FC9DE1F4}"/>
</file>

<file path=customXml/itemProps2.xml><?xml version="1.0" encoding="utf-8"?>
<ds:datastoreItem xmlns:ds="http://schemas.openxmlformats.org/officeDocument/2006/customXml" ds:itemID="{ADD64A33-69A6-4CB3-9CB4-FCBAFC9DC1B3}"/>
</file>

<file path=customXml/itemProps3.xml><?xml version="1.0" encoding="utf-8"?>
<ds:datastoreItem xmlns:ds="http://schemas.openxmlformats.org/officeDocument/2006/customXml" ds:itemID="{1AB9DF2D-52CF-4C5D-AF20-40FB048CB543}"/>
</file>

<file path=docProps/app.xml><?xml version="1.0" encoding="utf-8"?>
<Properties xmlns="http://schemas.openxmlformats.org/officeDocument/2006/extended-properties" xmlns:vt="http://schemas.openxmlformats.org/officeDocument/2006/docPropsVTypes">
  <TotalTime>10</TotalTime>
  <Words>943</Words>
  <Application>Microsoft Office PowerPoint</Application>
  <PresentationFormat>Widescreen</PresentationFormat>
  <Paragraphs>217</Paragraphs>
  <Slides>13</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13</vt:i4>
      </vt:variant>
    </vt:vector>
  </HeadingPairs>
  <TitlesOfParts>
    <vt:vector size="20" baseType="lpstr">
      <vt:lpstr>Arial</vt:lpstr>
      <vt:lpstr>Calibri</vt:lpstr>
      <vt:lpstr>EYInterstate</vt:lpstr>
      <vt:lpstr>EYInterstate Light</vt:lpstr>
      <vt:lpstr>EYInterstate Regular</vt:lpstr>
      <vt:lpstr>Wingdings</vt:lpstr>
      <vt:lpstr>EY dark background</vt:lpstr>
      <vt:lpstr>AI for Good   A webinar presented by EY </vt:lpstr>
      <vt:lpstr>Agenda</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Peter Capsalis</dc:creator>
  <cp:lastModifiedBy>Peter Capsalis</cp:lastModifiedBy>
  <cp:revision>1</cp:revision>
  <dcterms:created xsi:type="dcterms:W3CDTF">2024-12-17T16:23:49Z</dcterms:created>
  <dcterms:modified xsi:type="dcterms:W3CDTF">2024-12-17T16:34:13Z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0x010100E3FB5ED436EA6246B8C147264926A039</vt:lpwstr>
  </property>
</Properties>
</file>